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70" r:id="rId3"/>
    <p:sldId id="258" r:id="rId4"/>
    <p:sldId id="259" r:id="rId5"/>
    <p:sldId id="260" r:id="rId6"/>
    <p:sldId id="261" r:id="rId7"/>
    <p:sldId id="262" r:id="rId8"/>
    <p:sldId id="272" r:id="rId9"/>
    <p:sldId id="263" r:id="rId10"/>
    <p:sldId id="264" r:id="rId11"/>
    <p:sldId id="271" r:id="rId12"/>
    <p:sldId id="265" r:id="rId13"/>
    <p:sldId id="266" r:id="rId14"/>
    <p:sldId id="267" r:id="rId15"/>
    <p:sldId id="268"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4l4eWWZkVNgtbkfibXQBEQ==" hashData="eexhh55YYoFSHNi7ezwycgkNuzI="/>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07" autoAdjust="0"/>
  </p:normalViewPr>
  <p:slideViewPr>
    <p:cSldViewPr>
      <p:cViewPr varScale="1">
        <p:scale>
          <a:sx n="50" d="100"/>
          <a:sy n="50" d="100"/>
        </p:scale>
        <p:origin x="-1738"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50BAC6-E9B5-42F9-869E-983E0821860D}" type="datetimeFigureOut">
              <a:rPr lang="en-US" smtClean="0"/>
              <a:t>3/31/2020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3F9C3B-1AF0-4673-9E11-E53CEA67F022}" type="slidenum">
              <a:rPr lang="en-US" smtClean="0"/>
              <a:t>‹#›</a:t>
            </a:fld>
            <a:endParaRPr lang="en-US"/>
          </a:p>
        </p:txBody>
      </p:sp>
    </p:spTree>
    <p:extLst>
      <p:ext uri="{BB962C8B-B14F-4D97-AF65-F5344CB8AC3E}">
        <p14:creationId xmlns:p14="http://schemas.microsoft.com/office/powerpoint/2010/main" val="3511799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1</a:t>
            </a:fld>
            <a:endParaRPr lang="en-US"/>
          </a:p>
        </p:txBody>
      </p:sp>
    </p:spTree>
    <p:extLst>
      <p:ext uri="{BB962C8B-B14F-4D97-AF65-F5344CB8AC3E}">
        <p14:creationId xmlns:p14="http://schemas.microsoft.com/office/powerpoint/2010/main" val="266401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smtClean="0"/>
              <a:t>Newry</a:t>
            </a:r>
            <a:r>
              <a:rPr lang="en-US" dirty="0" smtClean="0"/>
              <a:t> and</a:t>
            </a:r>
            <a:r>
              <a:rPr lang="en-US" baseline="0" dirty="0" smtClean="0"/>
              <a:t> Courtenay Mill </a:t>
            </a:r>
            <a:r>
              <a:rPr lang="en-US" dirty="0" smtClean="0"/>
              <a:t>was built along the Little River</a:t>
            </a:r>
          </a:p>
          <a:p>
            <a:pPr marL="171450" indent="-171450">
              <a:buFont typeface="Arial" panose="020B0604020202020204" pitchFamily="34" charset="0"/>
              <a:buChar char="•"/>
            </a:pPr>
            <a:r>
              <a:rPr lang="en-US" dirty="0" smtClean="0"/>
              <a:t>The</a:t>
            </a:r>
            <a:r>
              <a:rPr lang="en-US" baseline="0" dirty="0" smtClean="0"/>
              <a:t> Little River helped power the mill at </a:t>
            </a:r>
            <a:r>
              <a:rPr lang="en-US" baseline="0" dirty="0" err="1" smtClean="0"/>
              <a:t>Newry</a:t>
            </a:r>
            <a:r>
              <a:rPr lang="en-US" baseline="0" dirty="0" smtClean="0"/>
              <a:t> for textile production</a:t>
            </a:r>
          </a:p>
          <a:p>
            <a:pPr marL="171450" indent="-171450">
              <a:buFont typeface="Arial" panose="020B0604020202020204" pitchFamily="34" charset="0"/>
              <a:buChar char="•"/>
            </a:pPr>
            <a:r>
              <a:rPr lang="en-US" baseline="0" dirty="0" err="1" smtClean="0"/>
              <a:t>Newry</a:t>
            </a:r>
            <a:r>
              <a:rPr lang="en-US" baseline="0" dirty="0" smtClean="0"/>
              <a:t> was almost lost to the lake but Duke Power instead constructed a dike to control the waters of the Little River.</a:t>
            </a: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10</a:t>
            </a:fld>
            <a:endParaRPr lang="en-US"/>
          </a:p>
        </p:txBody>
      </p:sp>
    </p:spTree>
    <p:extLst>
      <p:ext uri="{BB962C8B-B14F-4D97-AF65-F5344CB8AC3E}">
        <p14:creationId xmlns:p14="http://schemas.microsoft.com/office/powerpoint/2010/main" val="3490838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Many of Oconee</a:t>
            </a:r>
            <a:r>
              <a:rPr lang="en-US" baseline="0" dirty="0" smtClean="0"/>
              <a:t> County’s covered bridges were removed for the construction of the lakes.</a:t>
            </a:r>
          </a:p>
          <a:p>
            <a:pPr marL="171450" indent="-171450">
              <a:buFont typeface="Arial" panose="020B0604020202020204" pitchFamily="34" charset="0"/>
              <a:buChar char="•"/>
            </a:pPr>
            <a:r>
              <a:rPr lang="en-US" baseline="0" dirty="0" smtClean="0"/>
              <a:t>Photo:  Chapman’s Bridge (Salem).</a:t>
            </a: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11</a:t>
            </a:fld>
            <a:endParaRPr lang="en-US"/>
          </a:p>
        </p:txBody>
      </p:sp>
    </p:spTree>
    <p:extLst>
      <p:ext uri="{BB962C8B-B14F-4D97-AF65-F5344CB8AC3E}">
        <p14:creationId xmlns:p14="http://schemas.microsoft.com/office/powerpoint/2010/main" val="1062891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Post World War</a:t>
            </a:r>
            <a:r>
              <a:rPr lang="en-US" baseline="0" dirty="0" smtClean="0"/>
              <a:t> II boom caused an increase of population and demand for power.  The </a:t>
            </a:r>
            <a:r>
              <a:rPr lang="en-US" baseline="0" dirty="0" err="1" smtClean="0"/>
              <a:t>Keowee</a:t>
            </a:r>
            <a:r>
              <a:rPr lang="en-US" baseline="0" dirty="0" smtClean="0"/>
              <a:t> River Valley would pay the ultimate price for that boom.</a:t>
            </a:r>
          </a:p>
          <a:p>
            <a:pPr marL="171450" indent="-171450">
              <a:buFont typeface="Arial" panose="020B0604020202020204" pitchFamily="34" charset="0"/>
              <a:buChar char="•"/>
            </a:pPr>
            <a:r>
              <a:rPr lang="en-US" baseline="0" dirty="0" smtClean="0"/>
              <a:t>Farming in the </a:t>
            </a:r>
            <a:r>
              <a:rPr lang="en-US" baseline="0" dirty="0" err="1" smtClean="0"/>
              <a:t>Keowee</a:t>
            </a:r>
            <a:r>
              <a:rPr lang="en-US" baseline="0" dirty="0" smtClean="0"/>
              <a:t> River Valley, as it had been for over 150 years was a dying way of life.</a:t>
            </a:r>
          </a:p>
          <a:p>
            <a:pPr marL="171450" indent="-171450">
              <a:buFont typeface="Arial" panose="020B0604020202020204" pitchFamily="34" charset="0"/>
              <a:buChar char="•"/>
            </a:pPr>
            <a:r>
              <a:rPr lang="en-US" dirty="0" smtClean="0"/>
              <a:t>Serious planning began in 1962,</a:t>
            </a:r>
            <a:r>
              <a:rPr lang="en-US" baseline="0" dirty="0" smtClean="0"/>
              <a:t> although Duke had purchased much of the mountain property years earlier</a:t>
            </a:r>
          </a:p>
          <a:p>
            <a:pPr marL="171450" indent="-171450">
              <a:buFont typeface="Arial" panose="020B0604020202020204" pitchFamily="34" charset="0"/>
              <a:buChar char="•"/>
            </a:pPr>
            <a:r>
              <a:rPr lang="en-US" baseline="0" dirty="0" smtClean="0"/>
              <a:t>In 1963 the South Carolina Land and Timber Company was formed to acquire the land for the </a:t>
            </a:r>
            <a:r>
              <a:rPr lang="en-US" baseline="0" dirty="0" err="1" smtClean="0"/>
              <a:t>Keowee-Toxaway</a:t>
            </a:r>
            <a:r>
              <a:rPr lang="en-US" baseline="0" dirty="0" smtClean="0"/>
              <a:t> Project, this company eventually became Crescent Land and Timber, a Duke subsidiary, in 1969.</a:t>
            </a:r>
          </a:p>
          <a:p>
            <a:pPr marL="171450" indent="-171450">
              <a:buFont typeface="Arial" panose="020B0604020202020204" pitchFamily="34" charset="0"/>
              <a:buChar char="•"/>
            </a:pPr>
            <a:r>
              <a:rPr lang="en-US" baseline="0" dirty="0" smtClean="0"/>
              <a:t>The project was mostly secretive until 1965 when Duke President William McGuire announced plans for hydroelectric and steam generating facilities and the associated lakes at a luncheon at the Clemson House on January 2, 1965.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12</a:t>
            </a:fld>
            <a:endParaRPr lang="en-US"/>
          </a:p>
        </p:txBody>
      </p:sp>
    </p:spTree>
    <p:extLst>
      <p:ext uri="{BB962C8B-B14F-4D97-AF65-F5344CB8AC3E}">
        <p14:creationId xmlns:p14="http://schemas.microsoft.com/office/powerpoint/2010/main" val="749239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After the approval of the application by the Federal Energy</a:t>
            </a:r>
            <a:r>
              <a:rPr lang="en-US" baseline="0" dirty="0" smtClean="0"/>
              <a:t> Regulatory Commission, Duke began the massive task of preparing the area for dam construction and the formation of Lakes </a:t>
            </a:r>
            <a:r>
              <a:rPr lang="en-US" baseline="0" dirty="0" err="1" smtClean="0"/>
              <a:t>Keowee</a:t>
            </a:r>
            <a:r>
              <a:rPr lang="en-US" baseline="0" dirty="0" smtClean="0"/>
              <a:t> and </a:t>
            </a:r>
            <a:r>
              <a:rPr lang="en-US" baseline="0" dirty="0" err="1" smtClean="0"/>
              <a:t>Jocassee</a:t>
            </a:r>
            <a:r>
              <a:rPr lang="en-US" baseline="0" dirty="0" smtClean="0"/>
              <a:t>.  There were extensive road and bridge relocations, and buildings, churches, cemeteries, and hundred of families were relocated.</a:t>
            </a:r>
          </a:p>
          <a:p>
            <a:pPr marL="171450" indent="-171450">
              <a:buFont typeface="Arial" panose="020B0604020202020204" pitchFamily="34" charset="0"/>
              <a:buChar char="•"/>
            </a:pPr>
            <a:r>
              <a:rPr lang="en-US" baseline="0" dirty="0" smtClean="0"/>
              <a:t>Timber cutters claimed some of the huge trees that populated the area.  Some trees were over 200 feet tall and as large as 7 feet in diameter.</a:t>
            </a:r>
          </a:p>
          <a:p>
            <a:pPr marL="171450" indent="-171450">
              <a:buFont typeface="Arial" panose="020B0604020202020204" pitchFamily="34" charset="0"/>
              <a:buChar char="•"/>
            </a:pPr>
            <a:r>
              <a:rPr lang="en-US" baseline="0" dirty="0" smtClean="0"/>
              <a:t>Duke preserved a small area north of Lake </a:t>
            </a:r>
            <a:r>
              <a:rPr lang="en-US" baseline="0" dirty="0" err="1" smtClean="0"/>
              <a:t>Jocassee</a:t>
            </a:r>
            <a:r>
              <a:rPr lang="en-US" baseline="0" dirty="0" smtClean="0"/>
              <a:t>, the Coon Branch Natural Area, which has since been expanded.</a:t>
            </a:r>
          </a:p>
        </p:txBody>
      </p:sp>
      <p:sp>
        <p:nvSpPr>
          <p:cNvPr id="4" name="Slide Number Placeholder 3"/>
          <p:cNvSpPr>
            <a:spLocks noGrp="1"/>
          </p:cNvSpPr>
          <p:nvPr>
            <p:ph type="sldNum" sz="quarter" idx="10"/>
          </p:nvPr>
        </p:nvSpPr>
        <p:spPr/>
        <p:txBody>
          <a:bodyPr/>
          <a:lstStyle/>
          <a:p>
            <a:fld id="{B73F9C3B-1AF0-4673-9E11-E53CEA67F022}" type="slidenum">
              <a:rPr lang="en-US" smtClean="0"/>
              <a:t>13</a:t>
            </a:fld>
            <a:endParaRPr lang="en-US"/>
          </a:p>
        </p:txBody>
      </p:sp>
    </p:spTree>
    <p:extLst>
      <p:ext uri="{BB962C8B-B14F-4D97-AF65-F5344CB8AC3E}">
        <p14:creationId xmlns:p14="http://schemas.microsoft.com/office/powerpoint/2010/main" val="512860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Duke began construction of the project’s nuclear plant in</a:t>
            </a:r>
            <a:r>
              <a:rPr lang="en-US" baseline="0" dirty="0" smtClean="0"/>
              <a:t> 1967</a:t>
            </a:r>
          </a:p>
          <a:p>
            <a:pPr marL="171450" indent="-171450">
              <a:buFont typeface="Arial" panose="020B0604020202020204" pitchFamily="34" charset="0"/>
              <a:buChar char="•"/>
            </a:pPr>
            <a:r>
              <a:rPr lang="en-US" baseline="0" dirty="0" smtClean="0"/>
              <a:t>The </a:t>
            </a:r>
            <a:r>
              <a:rPr lang="en-US" baseline="0" dirty="0" err="1" smtClean="0"/>
              <a:t>Keowee-Toxaway</a:t>
            </a:r>
            <a:r>
              <a:rPr lang="en-US" baseline="0" dirty="0" smtClean="0"/>
              <a:t> Visitors Center, now the World of Energy, opened its doors on July 1, 1969.  It was constructed to educate the local population about the project and what was to be affected.  </a:t>
            </a:r>
          </a:p>
          <a:p>
            <a:pPr marL="171450" indent="-171450">
              <a:buFont typeface="Arial" panose="020B0604020202020204" pitchFamily="34" charset="0"/>
              <a:buChar char="•"/>
            </a:pPr>
            <a:r>
              <a:rPr lang="en-US" baseline="0" dirty="0" smtClean="0"/>
              <a:t>The first of the 3 units of the Oconee Nuclear Station began operation in 1973 with the other two going online at 1974.</a:t>
            </a:r>
          </a:p>
          <a:p>
            <a:pPr marL="171450" indent="-171450">
              <a:buFont typeface="Arial" panose="020B0604020202020204" pitchFamily="34" charset="0"/>
              <a:buChar char="•"/>
            </a:pPr>
            <a:r>
              <a:rPr lang="en-US" baseline="0" dirty="0" smtClean="0"/>
              <a:t>Oconee Nuclear uses Lake </a:t>
            </a:r>
            <a:r>
              <a:rPr lang="en-US" baseline="0" dirty="0" err="1" smtClean="0"/>
              <a:t>Keowee</a:t>
            </a:r>
            <a:r>
              <a:rPr lang="en-US" baseline="0" dirty="0" smtClean="0"/>
              <a:t> as a cooling element.  The lake is also a power source for the </a:t>
            </a:r>
            <a:r>
              <a:rPr lang="en-US" baseline="0" dirty="0" err="1" smtClean="0"/>
              <a:t>Keowee</a:t>
            </a:r>
            <a:r>
              <a:rPr lang="en-US" baseline="0" dirty="0" smtClean="0"/>
              <a:t> Hydroelectric Station.  </a:t>
            </a:r>
          </a:p>
          <a:p>
            <a:pPr marL="171450" indent="-171450">
              <a:buFont typeface="Arial" panose="020B0604020202020204" pitchFamily="34" charset="0"/>
              <a:buChar char="•"/>
            </a:pPr>
            <a:r>
              <a:rPr lang="en-US" baseline="0" dirty="0" smtClean="0"/>
              <a:t>Duke Power donated land for High Falls and South Cove County Parks as a way to give back to the community and to have more public access to the lake.</a:t>
            </a: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14</a:t>
            </a:fld>
            <a:endParaRPr lang="en-US"/>
          </a:p>
        </p:txBody>
      </p:sp>
    </p:spTree>
    <p:extLst>
      <p:ext uri="{BB962C8B-B14F-4D97-AF65-F5344CB8AC3E}">
        <p14:creationId xmlns:p14="http://schemas.microsoft.com/office/powerpoint/2010/main" val="3829465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Lake </a:t>
            </a:r>
            <a:r>
              <a:rPr lang="en-US" dirty="0" err="1" smtClean="0"/>
              <a:t>Keowee</a:t>
            </a:r>
            <a:r>
              <a:rPr lang="en-US" dirty="0" smtClean="0"/>
              <a:t> has a shoreline of about 300 miles and covers</a:t>
            </a:r>
            <a:r>
              <a:rPr lang="en-US" baseline="0" dirty="0" smtClean="0"/>
              <a:t> 18,400 surface acres</a:t>
            </a:r>
          </a:p>
          <a:p>
            <a:pPr marL="171450" indent="-171450">
              <a:buFont typeface="Arial" panose="020B0604020202020204" pitchFamily="34" charset="0"/>
              <a:buChar char="•"/>
            </a:pPr>
            <a:r>
              <a:rPr lang="en-US" baseline="0" dirty="0" smtClean="0"/>
              <a:t>A majority of Lake </a:t>
            </a:r>
            <a:r>
              <a:rPr lang="en-US" baseline="0" dirty="0" err="1" smtClean="0"/>
              <a:t>Keowee</a:t>
            </a:r>
            <a:r>
              <a:rPr lang="en-US" baseline="0" dirty="0" smtClean="0"/>
              <a:t> has been developed.</a:t>
            </a:r>
          </a:p>
          <a:p>
            <a:pPr marL="171450" indent="-171450">
              <a:buFont typeface="Arial" panose="020B0604020202020204" pitchFamily="34" charset="0"/>
              <a:buChar char="•"/>
            </a:pPr>
            <a:r>
              <a:rPr lang="en-US" baseline="0" dirty="0" smtClean="0"/>
              <a:t>In 1972 </a:t>
            </a:r>
            <a:r>
              <a:rPr lang="en-US" baseline="0" dirty="0" err="1" smtClean="0"/>
              <a:t>Realtec</a:t>
            </a:r>
            <a:r>
              <a:rPr lang="en-US" baseline="0" dirty="0" smtClean="0"/>
              <a:t> and Crescent announced plans for the first resort community on 1600 acres of land along the lake.  The original name for the area is called Lake </a:t>
            </a:r>
            <a:r>
              <a:rPr lang="en-US" baseline="0" dirty="0" err="1" smtClean="0"/>
              <a:t>Keowee</a:t>
            </a:r>
            <a:r>
              <a:rPr lang="en-US" baseline="0" dirty="0" smtClean="0"/>
              <a:t> Community, later in 1973 the name was changed to </a:t>
            </a:r>
            <a:r>
              <a:rPr lang="en-US" baseline="0" dirty="0" err="1" smtClean="0"/>
              <a:t>Keowee</a:t>
            </a:r>
            <a:r>
              <a:rPr lang="en-US" baseline="0" dirty="0" smtClean="0"/>
              <a:t> Key.  </a:t>
            </a:r>
          </a:p>
          <a:p>
            <a:pPr marL="171450" indent="-171450">
              <a:buFont typeface="Arial" panose="020B0604020202020204" pitchFamily="34" charset="0"/>
              <a:buChar char="•"/>
            </a:pPr>
            <a:r>
              <a:rPr lang="en-US" baseline="0" dirty="0" smtClean="0"/>
              <a:t>Lake </a:t>
            </a:r>
            <a:r>
              <a:rPr lang="en-US" baseline="0" dirty="0" err="1" smtClean="0"/>
              <a:t>Keowee</a:t>
            </a:r>
            <a:r>
              <a:rPr lang="en-US" baseline="0" dirty="0" smtClean="0"/>
              <a:t> has attracted people from all over the country to relocate here…really a realtor’s dream place!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15</a:t>
            </a:fld>
            <a:endParaRPr lang="en-US"/>
          </a:p>
        </p:txBody>
      </p:sp>
    </p:spTree>
    <p:extLst>
      <p:ext uri="{BB962C8B-B14F-4D97-AF65-F5344CB8AC3E}">
        <p14:creationId xmlns:p14="http://schemas.microsoft.com/office/powerpoint/2010/main" val="53853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coming together of the </a:t>
            </a:r>
            <a:r>
              <a:rPr lang="en-US" baseline="0" dirty="0" err="1" smtClean="0"/>
              <a:t>Toxaway</a:t>
            </a:r>
            <a:r>
              <a:rPr lang="en-US" baseline="0" dirty="0" smtClean="0"/>
              <a:t> and Whitewater rivers once made the </a:t>
            </a:r>
            <a:r>
              <a:rPr lang="en-US" baseline="0" dirty="0" err="1" smtClean="0"/>
              <a:t>Keowee</a:t>
            </a:r>
            <a:r>
              <a:rPr lang="en-US" baseline="0" dirty="0" smtClean="0"/>
              <a:t> River, that would eventually become Lake </a:t>
            </a:r>
            <a:r>
              <a:rPr lang="en-US" baseline="0" dirty="0" err="1" smtClean="0"/>
              <a:t>Keowee</a:t>
            </a:r>
            <a:r>
              <a:rPr lang="en-US" baseline="0" dirty="0" smtClean="0"/>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2</a:t>
            </a:fld>
            <a:endParaRPr lang="en-US"/>
          </a:p>
        </p:txBody>
      </p:sp>
    </p:spTree>
    <p:extLst>
      <p:ext uri="{BB962C8B-B14F-4D97-AF65-F5344CB8AC3E}">
        <p14:creationId xmlns:p14="http://schemas.microsoft.com/office/powerpoint/2010/main" val="73989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Cherokee</a:t>
            </a:r>
            <a:r>
              <a:rPr lang="en-US" baseline="0" dirty="0" smtClean="0"/>
              <a:t> established villages along the fertile </a:t>
            </a:r>
            <a:r>
              <a:rPr lang="en-US" baseline="0" dirty="0" err="1" smtClean="0"/>
              <a:t>Keowee</a:t>
            </a:r>
            <a:r>
              <a:rPr lang="en-US" baseline="0" dirty="0" smtClean="0"/>
              <a:t> River valley.</a:t>
            </a:r>
          </a:p>
          <a:p>
            <a:pPr marL="171450" indent="-171450">
              <a:buFont typeface="Arial" panose="020B0604020202020204" pitchFamily="34" charset="0"/>
              <a:buChar char="•"/>
            </a:pPr>
            <a:r>
              <a:rPr lang="en-US" baseline="0" dirty="0" smtClean="0"/>
              <a:t>The </a:t>
            </a:r>
            <a:r>
              <a:rPr lang="en-US" baseline="0" dirty="0" err="1" smtClean="0"/>
              <a:t>Keowee</a:t>
            </a:r>
            <a:r>
              <a:rPr lang="en-US" baseline="0" dirty="0" smtClean="0"/>
              <a:t> River was a main river for transportation and trade during the 1700s.</a:t>
            </a: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3</a:t>
            </a:fld>
            <a:endParaRPr lang="en-US"/>
          </a:p>
        </p:txBody>
      </p:sp>
    </p:spTree>
    <p:extLst>
      <p:ext uri="{BB962C8B-B14F-4D97-AF65-F5344CB8AC3E}">
        <p14:creationId xmlns:p14="http://schemas.microsoft.com/office/powerpoint/2010/main" val="503241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smtClean="0"/>
              <a:t>Keowee</a:t>
            </a:r>
            <a:r>
              <a:rPr lang="en-US" baseline="0" dirty="0" smtClean="0"/>
              <a:t> means “Place of the Mulberry”</a:t>
            </a:r>
          </a:p>
          <a:p>
            <a:pPr marL="171450" indent="-171450">
              <a:buFont typeface="Arial" panose="020B0604020202020204" pitchFamily="34" charset="0"/>
              <a:buChar char="•"/>
            </a:pPr>
            <a:r>
              <a:rPr lang="en-US" baseline="0" dirty="0" err="1" smtClean="0"/>
              <a:t>Keowee</a:t>
            </a:r>
            <a:r>
              <a:rPr lang="en-US" baseline="0" dirty="0" smtClean="0"/>
              <a:t> was once the capital of the Cherokee Lower Towns</a:t>
            </a:r>
          </a:p>
          <a:p>
            <a:pPr marL="171450" indent="-171450">
              <a:buFont typeface="Arial" panose="020B0604020202020204" pitchFamily="34" charset="0"/>
              <a:buChar char="•"/>
            </a:pPr>
            <a:r>
              <a:rPr lang="en-US" baseline="0" dirty="0" smtClean="0"/>
              <a:t>Initial contact with European explorers with the Cherokee was around 1690</a:t>
            </a:r>
          </a:p>
          <a:p>
            <a:pPr marL="171450" indent="-171450">
              <a:buFont typeface="Arial" panose="020B0604020202020204" pitchFamily="34" charset="0"/>
              <a:buChar char="•"/>
            </a:pPr>
            <a:r>
              <a:rPr lang="en-US" baseline="0" dirty="0" smtClean="0"/>
              <a:t>In 1721 </a:t>
            </a:r>
            <a:r>
              <a:rPr lang="en-US" baseline="0" dirty="0" err="1" smtClean="0"/>
              <a:t>Keowee</a:t>
            </a:r>
            <a:r>
              <a:rPr lang="en-US" baseline="0" dirty="0" smtClean="0"/>
              <a:t> Town is documented to have had a population of 168 men, 155 women, and 127 children.</a:t>
            </a:r>
          </a:p>
          <a:p>
            <a:pPr marL="171450" indent="-171450">
              <a:buFont typeface="Arial" panose="020B0604020202020204" pitchFamily="34" charset="0"/>
              <a:buChar char="•"/>
            </a:pPr>
            <a:r>
              <a:rPr lang="en-US" baseline="0" dirty="0" smtClean="0"/>
              <a:t>In 1760 most of the Cherokee villages were burned by Colonel Archibald Montgomery during the Cherokee War.</a:t>
            </a:r>
          </a:p>
          <a:p>
            <a:pPr marL="171450" indent="-171450">
              <a:buFont typeface="Arial" panose="020B0604020202020204" pitchFamily="34" charset="0"/>
              <a:buChar char="•"/>
            </a:pPr>
            <a:r>
              <a:rPr lang="en-US" baseline="0" dirty="0" smtClean="0"/>
              <a:t>In May 1777 the Treaty of DeWitt’s Corner the Cherokees ceded much of their South Carolina lands.</a:t>
            </a:r>
          </a:p>
          <a:p>
            <a:pPr marL="171450" indent="-171450">
              <a:buFont typeface="Arial" panose="020B0604020202020204" pitchFamily="34" charset="0"/>
              <a:buChar char="•"/>
            </a:pPr>
            <a:r>
              <a:rPr lang="en-US" baseline="0" dirty="0" smtClean="0"/>
              <a:t>In November 1785 the Treaty of Hopewell ceded the remaining Cherokee land to the government.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4</a:t>
            </a:fld>
            <a:endParaRPr lang="en-US"/>
          </a:p>
        </p:txBody>
      </p:sp>
    </p:spTree>
    <p:extLst>
      <p:ext uri="{BB962C8B-B14F-4D97-AF65-F5344CB8AC3E}">
        <p14:creationId xmlns:p14="http://schemas.microsoft.com/office/powerpoint/2010/main" val="139224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SC Governor James Glen began building the fort across</a:t>
            </a:r>
            <a:r>
              <a:rPr lang="en-US" baseline="0" dirty="0" smtClean="0"/>
              <a:t> the river from </a:t>
            </a:r>
            <a:r>
              <a:rPr lang="en-US" baseline="0" dirty="0" err="1" smtClean="0"/>
              <a:t>Keowee</a:t>
            </a:r>
            <a:r>
              <a:rPr lang="en-US" baseline="0" dirty="0" smtClean="0"/>
              <a:t> in 1753 in part to protect the lower Cherokees from the French moving into the area, and to put more security behind continuing trade with the Cherokee.</a:t>
            </a:r>
          </a:p>
          <a:p>
            <a:pPr marL="171450" indent="-171450">
              <a:buFont typeface="Arial" panose="020B0604020202020204" pitchFamily="34" charset="0"/>
              <a:buChar char="•"/>
            </a:pPr>
            <a:r>
              <a:rPr lang="en-US" baseline="0" dirty="0" smtClean="0"/>
              <a:t>The fort’s interior living area was about 100 square feet and was only occupied by 12 men at any given time.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5</a:t>
            </a:fld>
            <a:endParaRPr lang="en-US"/>
          </a:p>
        </p:txBody>
      </p:sp>
    </p:spTree>
    <p:extLst>
      <p:ext uri="{BB962C8B-B14F-4D97-AF65-F5344CB8AC3E}">
        <p14:creationId xmlns:p14="http://schemas.microsoft.com/office/powerpoint/2010/main" val="321906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 excavation of the site occurred</a:t>
            </a:r>
            <a:r>
              <a:rPr lang="en-US" baseline="0" dirty="0" smtClean="0"/>
              <a:t> 18 months before the area was flooded for the </a:t>
            </a:r>
            <a:r>
              <a:rPr lang="en-US" baseline="0" dirty="0" err="1" smtClean="0"/>
              <a:t>Keowee-Toxaway</a:t>
            </a:r>
            <a:r>
              <a:rPr lang="en-US" baseline="0" dirty="0" smtClean="0"/>
              <a:t> Project</a:t>
            </a:r>
          </a:p>
          <a:p>
            <a:pPr marL="171450" indent="-171450">
              <a:buFont typeface="Arial" panose="020B0604020202020204" pitchFamily="34" charset="0"/>
              <a:buChar char="•"/>
            </a:pPr>
            <a:r>
              <a:rPr lang="en-US" baseline="0" dirty="0" smtClean="0"/>
              <a:t>Excavation wasn’t completed because of the flooding of the area</a:t>
            </a:r>
          </a:p>
          <a:p>
            <a:pPr marL="171450" indent="-171450">
              <a:buFont typeface="Arial" panose="020B0604020202020204" pitchFamily="34" charset="0"/>
              <a:buChar char="•"/>
            </a:pPr>
            <a:r>
              <a:rPr lang="en-US" baseline="0" dirty="0" smtClean="0"/>
              <a:t>Found several buildings, a moat, an earthen wall and a palisade</a:t>
            </a:r>
          </a:p>
          <a:p>
            <a:pPr marL="171450" indent="-171450">
              <a:buFont typeface="Arial" panose="020B0604020202020204" pitchFamily="34" charset="0"/>
              <a:buChar char="•"/>
            </a:pPr>
            <a:r>
              <a:rPr lang="en-US" baseline="0" dirty="0" smtClean="0"/>
              <a:t>Also discovered 3 Native American skeletons and the skeleton of the fort’s commander, Lt. Richard </a:t>
            </a:r>
            <a:r>
              <a:rPr lang="en-US" baseline="0" dirty="0" err="1" smtClean="0"/>
              <a:t>Coytmore</a:t>
            </a:r>
            <a:r>
              <a:rPr lang="en-US" baseline="0" dirty="0" smtClean="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6</a:t>
            </a:fld>
            <a:endParaRPr lang="en-US"/>
          </a:p>
        </p:txBody>
      </p:sp>
    </p:spTree>
    <p:extLst>
      <p:ext uri="{BB962C8B-B14F-4D97-AF65-F5344CB8AC3E}">
        <p14:creationId xmlns:p14="http://schemas.microsoft.com/office/powerpoint/2010/main" val="3683762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1784 the first</a:t>
            </a:r>
            <a:r>
              <a:rPr lang="en-US" baseline="0" dirty="0" smtClean="0"/>
              <a:t> deeds were issued to white settlers along the </a:t>
            </a:r>
            <a:r>
              <a:rPr lang="en-US" baseline="0" dirty="0" err="1" smtClean="0"/>
              <a:t>Keowee</a:t>
            </a:r>
            <a:r>
              <a:rPr lang="en-US" baseline="0" dirty="0" smtClean="0"/>
              <a:t>.  General Andrew Pickens and John Ewing Calhoun were among the first.</a:t>
            </a:r>
          </a:p>
          <a:p>
            <a:pPr marL="171450" indent="-171450">
              <a:buFont typeface="Arial" panose="020B0604020202020204" pitchFamily="34" charset="0"/>
              <a:buChar char="•"/>
            </a:pPr>
            <a:r>
              <a:rPr lang="en-US" baseline="0" dirty="0" smtClean="0"/>
              <a:t>Many descendants of the first families in the </a:t>
            </a:r>
            <a:r>
              <a:rPr lang="en-US" baseline="0" dirty="0" err="1" smtClean="0"/>
              <a:t>Keowee</a:t>
            </a:r>
            <a:r>
              <a:rPr lang="en-US" baseline="0" dirty="0" smtClean="0"/>
              <a:t> River Valley owned the same land up until they were forced to relinquish their lands due to the construction of the lake.</a:t>
            </a:r>
          </a:p>
          <a:p>
            <a:pPr marL="171450" indent="-171450">
              <a:buFont typeface="Arial" panose="020B0604020202020204" pitchFamily="34" charset="0"/>
              <a:buChar char="•"/>
            </a:pPr>
            <a:r>
              <a:rPr lang="en-US" baseline="0" dirty="0" smtClean="0"/>
              <a:t>The </a:t>
            </a:r>
            <a:r>
              <a:rPr lang="en-US" baseline="0" dirty="0" err="1" smtClean="0"/>
              <a:t>Keowee</a:t>
            </a:r>
            <a:r>
              <a:rPr lang="en-US" baseline="0" dirty="0" smtClean="0"/>
              <a:t> River abounded with resources and the new settlers developed a penchant for commerce.  Timber and cotton were harvested, lead and other minerals including gold were mined, and of course lots of good corn </a:t>
            </a:r>
            <a:r>
              <a:rPr lang="en-US" baseline="0" dirty="0" err="1" smtClean="0"/>
              <a:t>liquour</a:t>
            </a:r>
            <a:r>
              <a:rPr lang="en-US" baseline="0" dirty="0" smtClean="0"/>
              <a:t> was produced.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7</a:t>
            </a:fld>
            <a:endParaRPr lang="en-US"/>
          </a:p>
        </p:txBody>
      </p:sp>
    </p:spTree>
    <p:extLst>
      <p:ext uri="{BB962C8B-B14F-4D97-AF65-F5344CB8AC3E}">
        <p14:creationId xmlns:p14="http://schemas.microsoft.com/office/powerpoint/2010/main" val="252119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1826, the Pendleton District was divided into the Pickens</a:t>
            </a:r>
            <a:r>
              <a:rPr lang="en-US" baseline="0" dirty="0" smtClean="0"/>
              <a:t> and Anderson Districts</a:t>
            </a:r>
          </a:p>
          <a:p>
            <a:pPr marL="171450" indent="-171450">
              <a:buFont typeface="Arial" panose="020B0604020202020204" pitchFamily="34" charset="0"/>
              <a:buChar char="•"/>
            </a:pPr>
            <a:r>
              <a:rPr lang="en-US" baseline="0" dirty="0" smtClean="0"/>
              <a:t>Pickens, or as we refer to it now as Old Pickens, was established along the banks of the </a:t>
            </a:r>
            <a:r>
              <a:rPr lang="en-US" baseline="0" dirty="0" err="1" smtClean="0"/>
              <a:t>Keowee</a:t>
            </a:r>
            <a:r>
              <a:rPr lang="en-US" baseline="0" dirty="0" smtClean="0"/>
              <a:t> River </a:t>
            </a:r>
          </a:p>
          <a:p>
            <a:pPr marL="171450" indent="-171450">
              <a:buFont typeface="Arial" panose="020B0604020202020204" pitchFamily="34" charset="0"/>
              <a:buChar char="•"/>
            </a:pPr>
            <a:r>
              <a:rPr lang="en-US" baseline="0" dirty="0" smtClean="0"/>
              <a:t>The courthouse was completed in 1828, the Presbyterian Church 1830</a:t>
            </a:r>
          </a:p>
          <a:p>
            <a:pPr marL="171450" indent="-171450">
              <a:buFont typeface="Arial" panose="020B0604020202020204" pitchFamily="34" charset="0"/>
              <a:buChar char="•"/>
            </a:pPr>
            <a:r>
              <a:rPr lang="en-US" baseline="0" dirty="0" smtClean="0"/>
              <a:t>In the 1840s the area around Pickens was said to have had 1600 residents</a:t>
            </a:r>
          </a:p>
          <a:p>
            <a:pPr marL="171450" indent="-171450">
              <a:buFont typeface="Arial" panose="020B0604020202020204" pitchFamily="34" charset="0"/>
              <a:buChar char="•"/>
            </a:pPr>
            <a:r>
              <a:rPr lang="en-US" baseline="0" dirty="0" smtClean="0"/>
              <a:t>Hotels, schools, and other industry popped up around the area</a:t>
            </a:r>
          </a:p>
          <a:p>
            <a:pPr marL="171450" indent="-171450">
              <a:buFont typeface="Arial" panose="020B0604020202020204" pitchFamily="34" charset="0"/>
              <a:buChar char="•"/>
            </a:pPr>
            <a:r>
              <a:rPr lang="en-US" baseline="0" dirty="0" smtClean="0"/>
              <a:t>Pleasant Alexander House was moved to High Falls County Park shortly after the damming of Lake </a:t>
            </a:r>
            <a:r>
              <a:rPr lang="en-US" baseline="0" dirty="0" err="1" smtClean="0"/>
              <a:t>Keowee</a:t>
            </a:r>
            <a:endParaRPr lang="en-US" baseline="0" dirty="0" smtClean="0"/>
          </a:p>
          <a:p>
            <a:pPr marL="171450" indent="-171450">
              <a:buFont typeface="Arial" panose="020B0604020202020204" pitchFamily="34" charset="0"/>
              <a:buChar char="•"/>
            </a:pPr>
            <a:r>
              <a:rPr lang="en-US" baseline="0" dirty="0" smtClean="0"/>
              <a:t>All that’s left of the town is the Old Pickens Presbyterian Church</a:t>
            </a:r>
          </a:p>
          <a:p>
            <a:pPr marL="171450" indent="-171450">
              <a:buFont typeface="Arial" panose="020B0604020202020204" pitchFamily="34" charset="0"/>
              <a:buChar char="•"/>
            </a:pPr>
            <a:r>
              <a:rPr lang="en-US" baseline="0" dirty="0" smtClean="0"/>
              <a:t>In 1868 the town of Pickens was moved 14 miles due to the division of the Pickens District into Oconee and Pickens Counties.</a:t>
            </a:r>
            <a:endParaRPr lang="en-US" dirty="0" smtClean="0"/>
          </a:p>
          <a:p>
            <a:pPr marL="171450" indent="-171450">
              <a:buFont typeface="Arial" panose="020B0604020202020204" pitchFamily="34" charset="0"/>
              <a:buChar char="•"/>
            </a:pPr>
            <a:r>
              <a:rPr lang="en-US" dirty="0" smtClean="0"/>
              <a:t>The Great Charleston earthquake of 1886 cracked  the brick wall at Old Pickens Church.</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8</a:t>
            </a:fld>
            <a:endParaRPr lang="en-US"/>
          </a:p>
        </p:txBody>
      </p:sp>
    </p:spTree>
    <p:extLst>
      <p:ext uri="{BB962C8B-B14F-4D97-AF65-F5344CB8AC3E}">
        <p14:creationId xmlns:p14="http://schemas.microsoft.com/office/powerpoint/2010/main" val="2907395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Located about a mile and a half</a:t>
            </a:r>
            <a:r>
              <a:rPr lang="en-US" baseline="0" dirty="0" smtClean="0"/>
              <a:t> from where the bridge is now at </a:t>
            </a:r>
            <a:r>
              <a:rPr lang="en-US" baseline="0" dirty="0" err="1" smtClean="0"/>
              <a:t>Keowee</a:t>
            </a:r>
            <a:r>
              <a:rPr lang="en-US" baseline="0" dirty="0" smtClean="0"/>
              <a:t> Key</a:t>
            </a:r>
          </a:p>
          <a:p>
            <a:pPr marL="171450" indent="-171450">
              <a:buFont typeface="Arial" panose="020B0604020202020204" pitchFamily="34" charset="0"/>
              <a:buChar char="•"/>
            </a:pPr>
            <a:r>
              <a:rPr lang="en-US" baseline="0" dirty="0" smtClean="0"/>
              <a:t>Popular swimming area because of the big sandy beach</a:t>
            </a:r>
            <a:endParaRPr lang="en-US" dirty="0"/>
          </a:p>
        </p:txBody>
      </p:sp>
      <p:sp>
        <p:nvSpPr>
          <p:cNvPr id="4" name="Slide Number Placeholder 3"/>
          <p:cNvSpPr>
            <a:spLocks noGrp="1"/>
          </p:cNvSpPr>
          <p:nvPr>
            <p:ph type="sldNum" sz="quarter" idx="10"/>
          </p:nvPr>
        </p:nvSpPr>
        <p:spPr/>
        <p:txBody>
          <a:bodyPr/>
          <a:lstStyle/>
          <a:p>
            <a:fld id="{B73F9C3B-1AF0-4673-9E11-E53CEA67F022}" type="slidenum">
              <a:rPr lang="en-US" smtClean="0"/>
              <a:t>9</a:t>
            </a:fld>
            <a:endParaRPr lang="en-US"/>
          </a:p>
        </p:txBody>
      </p:sp>
    </p:spTree>
    <p:extLst>
      <p:ext uri="{BB962C8B-B14F-4D97-AF65-F5344CB8AC3E}">
        <p14:creationId xmlns:p14="http://schemas.microsoft.com/office/powerpoint/2010/main" val="4286384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9342813-47C4-44D7-B38D-08F0DD62145A}" type="datetimeFigureOut">
              <a:rPr lang="en-US" smtClean="0"/>
              <a:t>3/31/2020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9D656E8-58AC-44A9-B9F0-288EB5189E3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342813-47C4-44D7-B38D-08F0DD62145A}"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656E8-58AC-44A9-B9F0-288EB5189E3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342813-47C4-44D7-B38D-08F0DD62145A}"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656E8-58AC-44A9-B9F0-288EB5189E3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342813-47C4-44D7-B38D-08F0DD62145A}"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656E8-58AC-44A9-B9F0-288EB5189E3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9342813-47C4-44D7-B38D-08F0DD62145A}"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D656E8-58AC-44A9-B9F0-288EB5189E3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9342813-47C4-44D7-B38D-08F0DD62145A}"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656E8-58AC-44A9-B9F0-288EB5189E3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9342813-47C4-44D7-B38D-08F0DD62145A}"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656E8-58AC-44A9-B9F0-288EB5189E3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9342813-47C4-44D7-B38D-08F0DD62145A}"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D656E8-58AC-44A9-B9F0-288EB5189E3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42813-47C4-44D7-B38D-08F0DD62145A}"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D656E8-58AC-44A9-B9F0-288EB5189E3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9342813-47C4-44D7-B38D-08F0DD62145A}"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D656E8-58AC-44A9-B9F0-288EB5189E3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9342813-47C4-44D7-B38D-08F0DD62145A}"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9D656E8-58AC-44A9-B9F0-288EB5189E33}"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9342813-47C4-44D7-B38D-08F0DD62145A}" type="datetimeFigureOut">
              <a:rPr lang="en-US" smtClean="0"/>
              <a:t>3/31/2020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9D656E8-58AC-44A9-B9F0-288EB5189E33}"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400"/>
            <a:ext cx="7851648" cy="1828800"/>
          </a:xfrm>
        </p:spPr>
        <p:txBody>
          <a:bodyPr/>
          <a:lstStyle/>
          <a:p>
            <a:r>
              <a:rPr lang="en-US" dirty="0" smtClean="0"/>
              <a:t>History of Lake </a:t>
            </a:r>
            <a:r>
              <a:rPr lang="en-US" dirty="0" err="1" smtClean="0"/>
              <a:t>Keowee</a:t>
            </a:r>
            <a:endParaRPr lang="en-US" dirty="0"/>
          </a:p>
        </p:txBody>
      </p:sp>
      <p:sp>
        <p:nvSpPr>
          <p:cNvPr id="3" name="Subtitle 2"/>
          <p:cNvSpPr>
            <a:spLocks noGrp="1"/>
          </p:cNvSpPr>
          <p:nvPr>
            <p:ph type="subTitle" idx="1"/>
          </p:nvPr>
        </p:nvSpPr>
        <p:spPr>
          <a:xfrm>
            <a:off x="533400" y="2743200"/>
            <a:ext cx="7854696" cy="1752600"/>
          </a:xfrm>
        </p:spPr>
        <p:txBody>
          <a:bodyPr/>
          <a:lstStyle/>
          <a:p>
            <a:r>
              <a:rPr lang="en-US" dirty="0" smtClean="0"/>
              <a:t>Jennifer Moss</a:t>
            </a:r>
          </a:p>
          <a:p>
            <a:r>
              <a:rPr lang="en-US" dirty="0" smtClean="0"/>
              <a:t>Assistant Curator/Education Specialist</a:t>
            </a:r>
          </a:p>
          <a:p>
            <a:r>
              <a:rPr lang="en-US" dirty="0" smtClean="0"/>
              <a:t>Oconee History Museum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645834"/>
            <a:ext cx="2944975" cy="962025"/>
          </a:xfrm>
          <a:prstGeom prst="rect">
            <a:avLst/>
          </a:prstGeom>
        </p:spPr>
      </p:pic>
    </p:spTree>
    <p:extLst>
      <p:ext uri="{BB962C8B-B14F-4D97-AF65-F5344CB8AC3E}">
        <p14:creationId xmlns:p14="http://schemas.microsoft.com/office/powerpoint/2010/main" val="1193269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Little River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8240" y="1935163"/>
            <a:ext cx="6327519" cy="4389437"/>
          </a:xfrm>
        </p:spPr>
      </p:pic>
    </p:spTree>
    <p:extLst>
      <p:ext uri="{BB962C8B-B14F-4D97-AF65-F5344CB8AC3E}">
        <p14:creationId xmlns:p14="http://schemas.microsoft.com/office/powerpoint/2010/main" val="1621041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981200"/>
            <a:ext cx="5943600" cy="4497860"/>
          </a:xfrm>
        </p:spPr>
      </p:pic>
    </p:spTree>
    <p:extLst>
      <p:ext uri="{BB962C8B-B14F-4D97-AF65-F5344CB8AC3E}">
        <p14:creationId xmlns:p14="http://schemas.microsoft.com/office/powerpoint/2010/main" val="1592224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Keowee-Toxaway</a:t>
            </a:r>
            <a:r>
              <a:rPr lang="en-US" dirty="0" smtClean="0"/>
              <a:t> Project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3580" y="1935163"/>
            <a:ext cx="5556840" cy="4389437"/>
          </a:xfrm>
        </p:spPr>
      </p:pic>
    </p:spTree>
    <p:extLst>
      <p:ext uri="{BB962C8B-B14F-4D97-AF65-F5344CB8AC3E}">
        <p14:creationId xmlns:p14="http://schemas.microsoft.com/office/powerpoint/2010/main" val="2327978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Duke Power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1524000" y="1828800"/>
            <a:ext cx="6096000" cy="4815328"/>
          </a:xfrm>
        </p:spPr>
      </p:pic>
    </p:spTree>
    <p:extLst>
      <p:ext uri="{BB962C8B-B14F-4D97-AF65-F5344CB8AC3E}">
        <p14:creationId xmlns:p14="http://schemas.microsoft.com/office/powerpoint/2010/main" val="8785319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Duke Power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02747" y="1935163"/>
            <a:ext cx="5923095" cy="4694237"/>
          </a:xfrm>
        </p:spPr>
      </p:pic>
    </p:spTree>
    <p:extLst>
      <p:ext uri="{BB962C8B-B14F-4D97-AF65-F5344CB8AC3E}">
        <p14:creationId xmlns:p14="http://schemas.microsoft.com/office/powerpoint/2010/main" val="137775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a:t>
            </a:r>
            <a:r>
              <a:rPr lang="en-US" dirty="0" err="1" smtClean="0"/>
              <a:t>Keowee</a:t>
            </a:r>
            <a:r>
              <a:rPr lang="en-US" dirty="0" smtClean="0"/>
              <a:t> Today</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2438400"/>
            <a:ext cx="5795268" cy="3566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760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905000"/>
            <a:ext cx="8229600" cy="2678049"/>
          </a:xfrm>
        </p:spPr>
      </p:pic>
      <p:sp>
        <p:nvSpPr>
          <p:cNvPr id="5" name="TextBox 4"/>
          <p:cNvSpPr txBox="1"/>
          <p:nvPr/>
        </p:nvSpPr>
        <p:spPr>
          <a:xfrm>
            <a:off x="609600" y="5105400"/>
            <a:ext cx="7924800" cy="707886"/>
          </a:xfrm>
          <a:prstGeom prst="rect">
            <a:avLst/>
          </a:prstGeom>
          <a:noFill/>
        </p:spPr>
        <p:txBody>
          <a:bodyPr wrap="square" rtlCol="0">
            <a:spAutoFit/>
          </a:bodyPr>
          <a:lstStyle/>
          <a:p>
            <a:pPr algn="ctr"/>
            <a:r>
              <a:rPr lang="en-US" sz="4000" dirty="0" smtClean="0"/>
              <a:t>www.oconeehistorymuseum.org</a:t>
            </a:r>
            <a:endParaRPr lang="en-US" sz="4000" dirty="0"/>
          </a:p>
        </p:txBody>
      </p:sp>
    </p:spTree>
    <p:extLst>
      <p:ext uri="{BB962C8B-B14F-4D97-AF65-F5344CB8AC3E}">
        <p14:creationId xmlns:p14="http://schemas.microsoft.com/office/powerpoint/2010/main" val="1327680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a:t>
            </a:r>
            <a:r>
              <a:rPr lang="en-US" dirty="0" err="1" smtClean="0"/>
              <a:t>Keowee</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981199"/>
            <a:ext cx="7647460" cy="442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4090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Cherokee</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0185" y="1935163"/>
            <a:ext cx="6563630" cy="4389437"/>
          </a:xfrm>
        </p:spPr>
      </p:pic>
    </p:spTree>
    <p:extLst>
      <p:ext uri="{BB962C8B-B14F-4D97-AF65-F5344CB8AC3E}">
        <p14:creationId xmlns:p14="http://schemas.microsoft.com/office/powerpoint/2010/main" val="330701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Keowee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864681"/>
            <a:ext cx="7143828" cy="4966600"/>
          </a:xfrm>
        </p:spPr>
      </p:pic>
    </p:spTree>
    <p:extLst>
      <p:ext uri="{BB962C8B-B14F-4D97-AF65-F5344CB8AC3E}">
        <p14:creationId xmlns:p14="http://schemas.microsoft.com/office/powerpoint/2010/main" val="2525250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Prince George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3259" y="1905000"/>
            <a:ext cx="7650626" cy="4648200"/>
          </a:xfrm>
        </p:spPr>
      </p:pic>
    </p:spTree>
    <p:extLst>
      <p:ext uri="{BB962C8B-B14F-4D97-AF65-F5344CB8AC3E}">
        <p14:creationId xmlns:p14="http://schemas.microsoft.com/office/powerpoint/2010/main" val="3941575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Prince George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992085"/>
            <a:ext cx="3811778" cy="379911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988" y="2057400"/>
            <a:ext cx="4317238" cy="3505200"/>
          </a:xfrm>
          <a:prstGeom prst="rect">
            <a:avLst/>
          </a:prstGeom>
        </p:spPr>
      </p:pic>
    </p:spTree>
    <p:extLst>
      <p:ext uri="{BB962C8B-B14F-4D97-AF65-F5344CB8AC3E}">
        <p14:creationId xmlns:p14="http://schemas.microsoft.com/office/powerpoint/2010/main" val="3469391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Keowee</a:t>
            </a:r>
            <a:r>
              <a:rPr lang="en-US" dirty="0" smtClean="0"/>
              <a:t> River Valley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905000"/>
            <a:ext cx="5715000" cy="4737100"/>
          </a:xfrm>
        </p:spPr>
      </p:pic>
    </p:spTree>
    <p:extLst>
      <p:ext uri="{BB962C8B-B14F-4D97-AF65-F5344CB8AC3E}">
        <p14:creationId xmlns:p14="http://schemas.microsoft.com/office/powerpoint/2010/main" val="3980477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Pickens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28" y="2514600"/>
            <a:ext cx="3936100" cy="3276600"/>
          </a:xfrm>
          <a:prstGeom prst="rect">
            <a:avLst/>
          </a:prstGeom>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47080" y="2691813"/>
            <a:ext cx="3987320" cy="3099387"/>
          </a:xfrm>
        </p:spPr>
      </p:pic>
    </p:spTree>
    <p:extLst>
      <p:ext uri="{BB962C8B-B14F-4D97-AF65-F5344CB8AC3E}">
        <p14:creationId xmlns:p14="http://schemas.microsoft.com/office/powerpoint/2010/main" val="3416010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Falls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937994"/>
            <a:ext cx="6413218" cy="4462806"/>
          </a:xfrm>
        </p:spPr>
      </p:pic>
    </p:spTree>
    <p:extLst>
      <p:ext uri="{BB962C8B-B14F-4D97-AF65-F5344CB8AC3E}">
        <p14:creationId xmlns:p14="http://schemas.microsoft.com/office/powerpoint/2010/main" val="24606377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8721</TotalTime>
  <Words>1122</Words>
  <Application>Microsoft Office PowerPoint</Application>
  <PresentationFormat>On-screen Show (4:3)</PresentationFormat>
  <Paragraphs>87</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Flow</vt:lpstr>
      <vt:lpstr>History of Lake Keowee</vt:lpstr>
      <vt:lpstr>Lake Keowee</vt:lpstr>
      <vt:lpstr>The Cherokee</vt:lpstr>
      <vt:lpstr>Keowee</vt:lpstr>
      <vt:lpstr>Fort Prince George</vt:lpstr>
      <vt:lpstr>Fort Prince George</vt:lpstr>
      <vt:lpstr>Keowee River Valley</vt:lpstr>
      <vt:lpstr>Old Pickens</vt:lpstr>
      <vt:lpstr>High Falls</vt:lpstr>
      <vt:lpstr>Little River</vt:lpstr>
      <vt:lpstr>Bridges</vt:lpstr>
      <vt:lpstr>Keowee-Toxaway Project</vt:lpstr>
      <vt:lpstr>Duke Power</vt:lpstr>
      <vt:lpstr>Duke Power</vt:lpstr>
      <vt:lpstr>Lake Keowee Today</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Lake Keowee</dc:title>
  <dc:creator>Assistant Curator</dc:creator>
  <cp:lastModifiedBy>Assistant Curator</cp:lastModifiedBy>
  <cp:revision>33</cp:revision>
  <dcterms:created xsi:type="dcterms:W3CDTF">2019-09-05T16:11:33Z</dcterms:created>
  <dcterms:modified xsi:type="dcterms:W3CDTF">2020-03-31T20:22:42Z</dcterms:modified>
</cp:coreProperties>
</file>