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01" r:id="rId44"/>
    <p:sldId id="3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pY8EL3udllfAW0sHfkc9LQ==" hashData="oVRzAjdyeLx82Xd9hXnscMpMS5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5317" autoAdjust="0"/>
  </p:normalViewPr>
  <p:slideViewPr>
    <p:cSldViewPr>
      <p:cViewPr varScale="1">
        <p:scale>
          <a:sx n="58" d="100"/>
          <a:sy n="58" d="100"/>
        </p:scale>
        <p:origin x="-1498" y="-67"/>
      </p:cViewPr>
      <p:guideLst>
        <p:guide orient="horz" pos="2160"/>
        <p:guide pos="2880"/>
      </p:guideLst>
    </p:cSldViewPr>
  </p:slideViewPr>
  <p:outlineViewPr>
    <p:cViewPr>
      <p:scale>
        <a:sx n="33" d="100"/>
        <a:sy n="33" d="100"/>
      </p:scale>
      <p:origin x="0" y="1181"/>
    </p:cViewPr>
  </p:outlineViewPr>
  <p:notesTextViewPr>
    <p:cViewPr>
      <p:scale>
        <a:sx n="1" d="1"/>
        <a:sy n="1" d="1"/>
      </p:scale>
      <p:origin x="0" y="0"/>
    </p:cViewPr>
  </p:notesTextViewPr>
  <p:sorterViewPr>
    <p:cViewPr>
      <p:scale>
        <a:sx n="100" d="100"/>
        <a:sy n="100" d="100"/>
      </p:scale>
      <p:origin x="0" y="4176"/>
    </p:cViewPr>
  </p:sorterViewPr>
  <p:notesViewPr>
    <p:cSldViewPr>
      <p:cViewPr varScale="1">
        <p:scale>
          <a:sx n="61" d="100"/>
          <a:sy n="61" d="100"/>
        </p:scale>
        <p:origin x="-1838"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27C71-AE6F-4D68-BC20-8805CB60D423}" type="datetimeFigureOut">
              <a:rPr lang="en-US" smtClean="0"/>
              <a:t>3/31/2020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32C8F4-3ADF-4D21-85BB-E156FCC06A86}" type="slidenum">
              <a:rPr lang="en-US" smtClean="0"/>
              <a:t>‹#›</a:t>
            </a:fld>
            <a:endParaRPr lang="en-US"/>
          </a:p>
        </p:txBody>
      </p:sp>
    </p:spTree>
    <p:extLst>
      <p:ext uri="{BB962C8B-B14F-4D97-AF65-F5344CB8AC3E}">
        <p14:creationId xmlns:p14="http://schemas.microsoft.com/office/powerpoint/2010/main" val="525214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the students guess what year it was founded?  Answer:  2013-1873=140</a:t>
            </a:r>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2</a:t>
            </a:fld>
            <a:endParaRPr lang="en-US"/>
          </a:p>
        </p:txBody>
      </p:sp>
    </p:spTree>
    <p:extLst>
      <p:ext uri="{BB962C8B-B14F-4D97-AF65-F5344CB8AC3E}">
        <p14:creationId xmlns:p14="http://schemas.microsoft.com/office/powerpoint/2010/main" val="22098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15</a:t>
            </a:fld>
            <a:endParaRPr lang="en-US"/>
          </a:p>
        </p:txBody>
      </p:sp>
    </p:spTree>
    <p:extLst>
      <p:ext uri="{BB962C8B-B14F-4D97-AF65-F5344CB8AC3E}">
        <p14:creationId xmlns:p14="http://schemas.microsoft.com/office/powerpoint/2010/main" val="1082707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16</a:t>
            </a:fld>
            <a:endParaRPr lang="en-US"/>
          </a:p>
        </p:txBody>
      </p:sp>
    </p:spTree>
    <p:extLst>
      <p:ext uri="{BB962C8B-B14F-4D97-AF65-F5344CB8AC3E}">
        <p14:creationId xmlns:p14="http://schemas.microsoft.com/office/powerpoint/2010/main" val="264598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a:t>
            </a:r>
            <a:r>
              <a:rPr lang="en-US" baseline="0" dirty="0" smtClean="0"/>
              <a:t>  </a:t>
            </a:r>
          </a:p>
          <a:p>
            <a:r>
              <a:rPr lang="en-US" baseline="0" dirty="0" smtClean="0"/>
              <a:t>Question One:  The Park, some buildings.  </a:t>
            </a:r>
          </a:p>
          <a:p>
            <a:r>
              <a:rPr lang="en-US" baseline="0" dirty="0" smtClean="0"/>
              <a:t>Question Two:  Painted, new businesses, etc..</a:t>
            </a:r>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17</a:t>
            </a:fld>
            <a:endParaRPr lang="en-US"/>
          </a:p>
        </p:txBody>
      </p:sp>
    </p:spTree>
    <p:extLst>
      <p:ext uri="{BB962C8B-B14F-4D97-AF65-F5344CB8AC3E}">
        <p14:creationId xmlns:p14="http://schemas.microsoft.com/office/powerpoint/2010/main" val="1083972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18</a:t>
            </a:fld>
            <a:endParaRPr lang="en-US"/>
          </a:p>
        </p:txBody>
      </p:sp>
    </p:spTree>
    <p:extLst>
      <p:ext uri="{BB962C8B-B14F-4D97-AF65-F5344CB8AC3E}">
        <p14:creationId xmlns:p14="http://schemas.microsoft.com/office/powerpoint/2010/main" val="1122230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19</a:t>
            </a:fld>
            <a:endParaRPr lang="en-US"/>
          </a:p>
        </p:txBody>
      </p:sp>
    </p:spTree>
    <p:extLst>
      <p:ext uri="{BB962C8B-B14F-4D97-AF65-F5344CB8AC3E}">
        <p14:creationId xmlns:p14="http://schemas.microsoft.com/office/powerpoint/2010/main" val="414440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20</a:t>
            </a:fld>
            <a:endParaRPr lang="en-US"/>
          </a:p>
        </p:txBody>
      </p:sp>
    </p:spTree>
    <p:extLst>
      <p:ext uri="{BB962C8B-B14F-4D97-AF65-F5344CB8AC3E}">
        <p14:creationId xmlns:p14="http://schemas.microsoft.com/office/powerpoint/2010/main" val="3794304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21</a:t>
            </a:fld>
            <a:endParaRPr lang="en-US"/>
          </a:p>
        </p:txBody>
      </p:sp>
    </p:spTree>
    <p:extLst>
      <p:ext uri="{BB962C8B-B14F-4D97-AF65-F5344CB8AC3E}">
        <p14:creationId xmlns:p14="http://schemas.microsoft.com/office/powerpoint/2010/main" val="3914478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  </a:t>
            </a:r>
          </a:p>
          <a:p>
            <a:r>
              <a:rPr lang="en-US" dirty="0" smtClean="0"/>
              <a:t>Question One—It looks similar.  Different</a:t>
            </a:r>
            <a:r>
              <a:rPr lang="en-US" baseline="0" dirty="0" smtClean="0"/>
              <a:t> roof, paint, etc…  </a:t>
            </a:r>
          </a:p>
          <a:p>
            <a:r>
              <a:rPr lang="en-US" baseline="0" dirty="0" smtClean="0"/>
              <a:t>Question Two:  Used as a place to pick up and drop off passengers and goods.  </a:t>
            </a:r>
          </a:p>
          <a:p>
            <a:r>
              <a:rPr lang="en-US" baseline="0" dirty="0" smtClean="0"/>
              <a:t>Question Three—It is not used how it was in 1926.  Not really used at all</a:t>
            </a:r>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22</a:t>
            </a:fld>
            <a:endParaRPr lang="en-US"/>
          </a:p>
        </p:txBody>
      </p:sp>
    </p:spTree>
    <p:extLst>
      <p:ext uri="{BB962C8B-B14F-4D97-AF65-F5344CB8AC3E}">
        <p14:creationId xmlns:p14="http://schemas.microsoft.com/office/powerpoint/2010/main" val="2609246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earlier times we didn’t have electricity</a:t>
            </a:r>
            <a:r>
              <a:rPr lang="en-US" baseline="0" dirty="0" smtClean="0"/>
              <a:t> and lights so we needed windows to let natural sunlight in.  Now we have electricity, we don’t need as many windows</a:t>
            </a:r>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36</a:t>
            </a:fld>
            <a:endParaRPr lang="en-US"/>
          </a:p>
        </p:txBody>
      </p:sp>
    </p:spTree>
    <p:extLst>
      <p:ext uri="{BB962C8B-B14F-4D97-AF65-F5344CB8AC3E}">
        <p14:creationId xmlns:p14="http://schemas.microsoft.com/office/powerpoint/2010/main" val="3108083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Seneca had 3 hotels because many</a:t>
            </a:r>
            <a:r>
              <a:rPr lang="en-US" baseline="0" dirty="0" smtClean="0"/>
              <a:t> people were traveling on the trains and needed a place to stay the night to catch a different train.</a:t>
            </a:r>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40</a:t>
            </a:fld>
            <a:endParaRPr lang="en-US"/>
          </a:p>
        </p:txBody>
      </p:sp>
    </p:spTree>
    <p:extLst>
      <p:ext uri="{BB962C8B-B14F-4D97-AF65-F5344CB8AC3E}">
        <p14:creationId xmlns:p14="http://schemas.microsoft.com/office/powerpoint/2010/main" val="287636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  </a:t>
            </a:r>
          </a:p>
          <a:p>
            <a:r>
              <a:rPr lang="en-US" dirty="0" smtClean="0"/>
              <a:t>Question One—General</a:t>
            </a:r>
            <a:r>
              <a:rPr lang="en-US" baseline="0" dirty="0" smtClean="0"/>
              <a:t> Stores, Department Stores, Drug Stores, Grocery Stores, etc…  </a:t>
            </a:r>
          </a:p>
          <a:p>
            <a:r>
              <a:rPr lang="en-US" baseline="0" dirty="0" smtClean="0"/>
              <a:t>Question Two—Not many businesses…Young Fashions, Doctors office, etc…</a:t>
            </a:r>
          </a:p>
          <a:p>
            <a:r>
              <a:rPr lang="en-US" baseline="0" dirty="0" smtClean="0"/>
              <a:t>Question Three—grocery stores, clothing stores, home improvement stores, drug stores, etc…</a:t>
            </a:r>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7</a:t>
            </a:fld>
            <a:endParaRPr lang="en-US"/>
          </a:p>
        </p:txBody>
      </p:sp>
    </p:spTree>
    <p:extLst>
      <p:ext uri="{BB962C8B-B14F-4D97-AF65-F5344CB8AC3E}">
        <p14:creationId xmlns:p14="http://schemas.microsoft.com/office/powerpoint/2010/main" val="212590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8</a:t>
            </a:fld>
            <a:endParaRPr lang="en-US"/>
          </a:p>
        </p:txBody>
      </p:sp>
    </p:spTree>
    <p:extLst>
      <p:ext uri="{BB962C8B-B14F-4D97-AF65-F5344CB8AC3E}">
        <p14:creationId xmlns:p14="http://schemas.microsoft.com/office/powerpoint/2010/main" val="1145489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9</a:t>
            </a:fld>
            <a:endParaRPr lang="en-US"/>
          </a:p>
        </p:txBody>
      </p:sp>
    </p:spTree>
    <p:extLst>
      <p:ext uri="{BB962C8B-B14F-4D97-AF65-F5344CB8AC3E}">
        <p14:creationId xmlns:p14="http://schemas.microsoft.com/office/powerpoint/2010/main" val="171417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a:t>
            </a:r>
            <a:r>
              <a:rPr lang="en-US" baseline="0" dirty="0" smtClean="0"/>
              <a:t>  </a:t>
            </a:r>
          </a:p>
          <a:p>
            <a:r>
              <a:rPr lang="en-US" baseline="0" dirty="0" smtClean="0"/>
              <a:t>Question One—A little bit.  Most of the buildings are still the same.  </a:t>
            </a:r>
          </a:p>
          <a:p>
            <a:r>
              <a:rPr lang="en-US" baseline="0" dirty="0" smtClean="0"/>
              <a:t>Question Two—window changed, business changed, outsides have been painted or covered.  </a:t>
            </a:r>
          </a:p>
          <a:p>
            <a:r>
              <a:rPr lang="en-US" baseline="0" dirty="0" smtClean="0"/>
              <a:t>Question Three—Street was dirt and now it is paved</a:t>
            </a:r>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10</a:t>
            </a:fld>
            <a:endParaRPr lang="en-US"/>
          </a:p>
        </p:txBody>
      </p:sp>
    </p:spTree>
    <p:extLst>
      <p:ext uri="{BB962C8B-B14F-4D97-AF65-F5344CB8AC3E}">
        <p14:creationId xmlns:p14="http://schemas.microsoft.com/office/powerpoint/2010/main" val="264243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11</a:t>
            </a:fld>
            <a:endParaRPr lang="en-US"/>
          </a:p>
        </p:txBody>
      </p:sp>
    </p:spTree>
    <p:extLst>
      <p:ext uri="{BB962C8B-B14F-4D97-AF65-F5344CB8AC3E}">
        <p14:creationId xmlns:p14="http://schemas.microsoft.com/office/powerpoint/2010/main" val="3793599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12</a:t>
            </a:fld>
            <a:endParaRPr lang="en-US"/>
          </a:p>
        </p:txBody>
      </p:sp>
    </p:spTree>
    <p:extLst>
      <p:ext uri="{BB962C8B-B14F-4D97-AF65-F5344CB8AC3E}">
        <p14:creationId xmlns:p14="http://schemas.microsoft.com/office/powerpoint/2010/main" val="318542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a:t>
            </a:r>
            <a:r>
              <a:rPr lang="en-US" baseline="0" dirty="0" smtClean="0"/>
              <a:t>  </a:t>
            </a:r>
          </a:p>
          <a:p>
            <a:r>
              <a:rPr lang="en-US" baseline="0" dirty="0" smtClean="0"/>
              <a:t>Question One:  There’s trees, fence, gazebo in early 1900s.  Now it’s a bus stop and grass.  </a:t>
            </a:r>
          </a:p>
          <a:p>
            <a:r>
              <a:rPr lang="en-US" baseline="0" dirty="0" smtClean="0"/>
              <a:t>Question Two:  Opinion, answers will vary</a:t>
            </a:r>
            <a:endParaRPr lang="en-US" dirty="0"/>
          </a:p>
        </p:txBody>
      </p:sp>
      <p:sp>
        <p:nvSpPr>
          <p:cNvPr id="4" name="Slide Number Placeholder 3"/>
          <p:cNvSpPr>
            <a:spLocks noGrp="1"/>
          </p:cNvSpPr>
          <p:nvPr>
            <p:ph type="sldNum" sz="quarter" idx="10"/>
          </p:nvPr>
        </p:nvSpPr>
        <p:spPr/>
        <p:txBody>
          <a:bodyPr/>
          <a:lstStyle/>
          <a:p>
            <a:fld id="{A332C8F4-3ADF-4D21-85BB-E156FCC06A86}" type="slidenum">
              <a:rPr lang="en-US" smtClean="0"/>
              <a:t>13</a:t>
            </a:fld>
            <a:endParaRPr lang="en-US"/>
          </a:p>
        </p:txBody>
      </p:sp>
    </p:spTree>
    <p:extLst>
      <p:ext uri="{BB962C8B-B14F-4D97-AF65-F5344CB8AC3E}">
        <p14:creationId xmlns:p14="http://schemas.microsoft.com/office/powerpoint/2010/main" val="39090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32C8F4-3ADF-4D21-85BB-E156FCC06A86}" type="slidenum">
              <a:rPr lang="en-US" smtClean="0"/>
              <a:t>14</a:t>
            </a:fld>
            <a:endParaRPr lang="en-US"/>
          </a:p>
        </p:txBody>
      </p:sp>
    </p:spTree>
    <p:extLst>
      <p:ext uri="{BB962C8B-B14F-4D97-AF65-F5344CB8AC3E}">
        <p14:creationId xmlns:p14="http://schemas.microsoft.com/office/powerpoint/2010/main" val="417455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4451EB-B943-468F-AB5E-BA45E9E6F9A4}"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153458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451EB-B943-468F-AB5E-BA45E9E6F9A4}"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2198175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451EB-B943-468F-AB5E-BA45E9E6F9A4}"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802163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451EB-B943-468F-AB5E-BA45E9E6F9A4}"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25010331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4451EB-B943-468F-AB5E-BA45E9E6F9A4}"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3430316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4451EB-B943-468F-AB5E-BA45E9E6F9A4}"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679940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4451EB-B943-468F-AB5E-BA45E9E6F9A4}"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214276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4451EB-B943-468F-AB5E-BA45E9E6F9A4}"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374657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451EB-B943-468F-AB5E-BA45E9E6F9A4}"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1129291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451EB-B943-468F-AB5E-BA45E9E6F9A4}"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3155149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451EB-B943-468F-AB5E-BA45E9E6F9A4}"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A7E31-3C45-4AE6-9F3A-4EFC659839C2}" type="slidenum">
              <a:rPr lang="en-US" smtClean="0"/>
              <a:t>‹#›</a:t>
            </a:fld>
            <a:endParaRPr lang="en-US"/>
          </a:p>
        </p:txBody>
      </p:sp>
    </p:spTree>
    <p:extLst>
      <p:ext uri="{BB962C8B-B14F-4D97-AF65-F5344CB8AC3E}">
        <p14:creationId xmlns:p14="http://schemas.microsoft.com/office/powerpoint/2010/main" val="2405997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451EB-B943-468F-AB5E-BA45E9E6F9A4}" type="datetimeFigureOut">
              <a:rPr lang="en-US" smtClean="0"/>
              <a:t>3/31/2020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A7E31-3C45-4AE6-9F3A-4EFC659839C2}" type="slidenum">
              <a:rPr lang="en-US" smtClean="0"/>
              <a:t>‹#›</a:t>
            </a:fld>
            <a:endParaRPr lang="en-US"/>
          </a:p>
        </p:txBody>
      </p:sp>
    </p:spTree>
    <p:extLst>
      <p:ext uri="{BB962C8B-B14F-4D97-AF65-F5344CB8AC3E}">
        <p14:creationId xmlns:p14="http://schemas.microsoft.com/office/powerpoint/2010/main" val="2981775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14400"/>
            <a:ext cx="7772400" cy="1470025"/>
          </a:xfrm>
        </p:spPr>
        <p:txBody>
          <a:bodyPr>
            <a:noAutofit/>
          </a:bodyPr>
          <a:lstStyle/>
          <a:p>
            <a:r>
              <a:rPr lang="en-US" sz="9600" dirty="0" smtClean="0">
                <a:solidFill>
                  <a:srgbClr val="FFFF00"/>
                </a:solidFill>
                <a:latin typeface="Algerian" panose="04020705040A02060702" pitchFamily="82" charset="0"/>
              </a:rPr>
              <a:t>Seneca, SC</a:t>
            </a:r>
            <a:endParaRPr lang="en-US" sz="9600" dirty="0">
              <a:solidFill>
                <a:srgbClr val="FFFF00"/>
              </a:solidFill>
              <a:latin typeface="Algerian" panose="04020705040A02060702" pitchFamily="82" charset="0"/>
            </a:endParaRPr>
          </a:p>
        </p:txBody>
      </p:sp>
      <p:sp>
        <p:nvSpPr>
          <p:cNvPr id="3" name="Subtitle 2"/>
          <p:cNvSpPr>
            <a:spLocks noGrp="1"/>
          </p:cNvSpPr>
          <p:nvPr>
            <p:ph type="subTitle" idx="1"/>
          </p:nvPr>
        </p:nvSpPr>
        <p:spPr>
          <a:xfrm>
            <a:off x="1524000" y="2514600"/>
            <a:ext cx="6400800" cy="1752600"/>
          </a:xfrm>
        </p:spPr>
        <p:txBody>
          <a:bodyPr>
            <a:normAutofit fontScale="77500" lnSpcReduction="20000"/>
          </a:bodyPr>
          <a:lstStyle/>
          <a:p>
            <a:r>
              <a:rPr lang="en-US" sz="8800" dirty="0" smtClean="0">
                <a:latin typeface="Angsana New" panose="02020603050405020304" pitchFamily="18" charset="-34"/>
                <a:cs typeface="Angsana New" panose="02020603050405020304" pitchFamily="18" charset="-34"/>
              </a:rPr>
              <a:t>City of Opportunity</a:t>
            </a:r>
            <a:endParaRPr lang="en-US" sz="8800" dirty="0">
              <a:latin typeface="Angsana New" panose="02020603050405020304" pitchFamily="18" charset="-34"/>
              <a:cs typeface="Angsana New" panose="02020603050405020304" pitchFamily="18" charset="-34"/>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859" t="6718" r="5657" b="9285"/>
          <a:stretch/>
        </p:blipFill>
        <p:spPr>
          <a:xfrm>
            <a:off x="2978330" y="4306230"/>
            <a:ext cx="3409407" cy="2204636"/>
          </a:xfrm>
          <a:prstGeom prst="rect">
            <a:avLst/>
          </a:prstGeom>
        </p:spPr>
      </p:pic>
      <p:pic>
        <p:nvPicPr>
          <p:cNvPr id="5" name="train_64k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267185"/>
            <a:ext cx="487363" cy="48736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7830" y="5945558"/>
            <a:ext cx="2476500" cy="808990"/>
          </a:xfrm>
          <a:prstGeom prst="rect">
            <a:avLst/>
          </a:prstGeom>
        </p:spPr>
      </p:pic>
    </p:spTree>
    <p:extLst>
      <p:ext uri="{BB962C8B-B14F-4D97-AF65-F5344CB8AC3E}">
        <p14:creationId xmlns:p14="http://schemas.microsoft.com/office/powerpoint/2010/main" val="304440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Street</a:t>
            </a:r>
            <a:endParaRPr lang="en-US" dirty="0">
              <a:solidFill>
                <a:srgbClr val="FFFF00"/>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1"/>
                </a:solidFill>
              </a:rPr>
              <a:t>Have the buildings changed?</a:t>
            </a:r>
          </a:p>
          <a:p>
            <a:pPr marL="514350" indent="-514350">
              <a:buFont typeface="+mj-lt"/>
              <a:buAutoNum type="arabicPeriod"/>
            </a:pPr>
            <a:r>
              <a:rPr lang="en-US" dirty="0" smtClean="0">
                <a:solidFill>
                  <a:schemeClr val="bg1"/>
                </a:solidFill>
              </a:rPr>
              <a:t>What has changed about the buildings?</a:t>
            </a:r>
          </a:p>
          <a:p>
            <a:pPr marL="514350" indent="-514350">
              <a:buFont typeface="+mj-lt"/>
              <a:buAutoNum type="arabicPeriod"/>
            </a:pPr>
            <a:r>
              <a:rPr lang="en-US" dirty="0" smtClean="0">
                <a:solidFill>
                  <a:schemeClr val="bg1"/>
                </a:solidFill>
              </a:rPr>
              <a:t>Is there anything different about the street?</a:t>
            </a:r>
            <a:endParaRPr lang="en-US" dirty="0">
              <a:solidFill>
                <a:schemeClr val="bg1"/>
              </a:solidFill>
            </a:endParaRPr>
          </a:p>
        </p:txBody>
      </p:sp>
    </p:spTree>
    <p:extLst>
      <p:ext uri="{BB962C8B-B14F-4D97-AF65-F5344CB8AC3E}">
        <p14:creationId xmlns:p14="http://schemas.microsoft.com/office/powerpoint/2010/main" val="3589773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Norton-Thompson Park Then</a:t>
            </a:r>
            <a:endParaRPr lang="en-US" dirty="0">
              <a:solidFill>
                <a:srgbClr val="FFFF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295400"/>
            <a:ext cx="6906998" cy="4525963"/>
          </a:xfrm>
        </p:spPr>
      </p:pic>
      <p:sp>
        <p:nvSpPr>
          <p:cNvPr id="5" name="TextBox 4"/>
          <p:cNvSpPr txBox="1"/>
          <p:nvPr/>
        </p:nvSpPr>
        <p:spPr>
          <a:xfrm>
            <a:off x="2362200" y="6096000"/>
            <a:ext cx="4267200" cy="369332"/>
          </a:xfrm>
          <a:prstGeom prst="rect">
            <a:avLst/>
          </a:prstGeom>
          <a:noFill/>
        </p:spPr>
        <p:txBody>
          <a:bodyPr wrap="square" rtlCol="0">
            <a:spAutoFit/>
          </a:bodyPr>
          <a:lstStyle/>
          <a:p>
            <a:pPr algn="ctr"/>
            <a:r>
              <a:rPr lang="en-US" dirty="0" smtClean="0">
                <a:solidFill>
                  <a:schemeClr val="bg1"/>
                </a:solidFill>
              </a:rPr>
              <a:t>Circa early 1900s</a:t>
            </a:r>
            <a:endParaRPr lang="en-US" dirty="0">
              <a:solidFill>
                <a:schemeClr val="bg1"/>
              </a:solidFill>
            </a:endParaRPr>
          </a:p>
        </p:txBody>
      </p:sp>
    </p:spTree>
    <p:extLst>
      <p:ext uri="{BB962C8B-B14F-4D97-AF65-F5344CB8AC3E}">
        <p14:creationId xmlns:p14="http://schemas.microsoft.com/office/powerpoint/2010/main" val="2005591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Norton-Thompson Park Now</a:t>
            </a:r>
            <a:endParaRPr lang="en-US" dirty="0">
              <a:solidFill>
                <a:srgbClr val="FFFF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103087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Norton-Thompson Park</a:t>
            </a:r>
            <a:endParaRPr lang="en-US" dirty="0">
              <a:solidFill>
                <a:srgbClr val="FFFF00"/>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1"/>
                </a:solidFill>
              </a:rPr>
              <a:t>What has changed?</a:t>
            </a:r>
          </a:p>
          <a:p>
            <a:pPr marL="514350" indent="-514350">
              <a:buFont typeface="+mj-lt"/>
              <a:buAutoNum type="arabicPeriod"/>
            </a:pPr>
            <a:r>
              <a:rPr lang="en-US" dirty="0" smtClean="0">
                <a:solidFill>
                  <a:schemeClr val="bg1"/>
                </a:solidFill>
              </a:rPr>
              <a:t>Is the park better now than it was in the early 1900s?</a:t>
            </a:r>
            <a:endParaRPr lang="en-US" dirty="0">
              <a:solidFill>
                <a:schemeClr val="bg1"/>
              </a:solidFill>
            </a:endParaRPr>
          </a:p>
        </p:txBody>
      </p:sp>
    </p:spTree>
    <p:extLst>
      <p:ext uri="{BB962C8B-B14F-4D97-AF65-F5344CB8AC3E}">
        <p14:creationId xmlns:p14="http://schemas.microsoft.com/office/powerpoint/2010/main" val="3593022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Norton-Thompson Park</a:t>
            </a:r>
            <a:endParaRPr lang="en-US" dirty="0">
              <a:solidFill>
                <a:srgbClr val="FFFF00"/>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Did you know that prairie dogs were brought in from Texas and placed in the park?</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pPr marL="0" indent="0">
              <a:buNone/>
            </a:pPr>
            <a:endParaRPr lang="en-US" dirty="0" smtClean="0">
              <a:solidFill>
                <a:schemeClr val="bg1"/>
              </a:solidFill>
            </a:endParaRPr>
          </a:p>
          <a:p>
            <a:pPr marL="0" indent="0">
              <a:buNone/>
            </a:pPr>
            <a:r>
              <a:rPr lang="en-US" dirty="0" smtClean="0">
                <a:solidFill>
                  <a:schemeClr val="bg1"/>
                </a:solidFill>
              </a:rPr>
              <a:t>They all died because they could not survive the cold winter.</a:t>
            </a: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392" y="2678081"/>
            <a:ext cx="2971800" cy="2296021"/>
          </a:xfrm>
          <a:prstGeom prst="rect">
            <a:avLst/>
          </a:prstGeom>
        </p:spPr>
      </p:pic>
    </p:spTree>
    <p:extLst>
      <p:ext uri="{BB962C8B-B14F-4D97-AF65-F5344CB8AC3E}">
        <p14:creationId xmlns:p14="http://schemas.microsoft.com/office/powerpoint/2010/main" val="1911503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Street from Railroad Park</a:t>
            </a:r>
            <a:endParaRPr lang="en-US" dirty="0">
              <a:solidFill>
                <a:srgbClr val="FFFF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5130" y="1600200"/>
            <a:ext cx="6993739" cy="4525963"/>
          </a:xfrm>
        </p:spPr>
      </p:pic>
    </p:spTree>
    <p:extLst>
      <p:ext uri="{BB962C8B-B14F-4D97-AF65-F5344CB8AC3E}">
        <p14:creationId xmlns:p14="http://schemas.microsoft.com/office/powerpoint/2010/main" val="3121723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Street from Railroad Park</a:t>
            </a:r>
            <a:endParaRPr lang="en-US" dirty="0">
              <a:solidFill>
                <a:srgbClr val="FFFF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411802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What Changed?</a:t>
            </a:r>
            <a:endParaRPr lang="en-US" dirty="0">
              <a:solidFill>
                <a:srgbClr val="FFFF00"/>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1"/>
                </a:solidFill>
              </a:rPr>
              <a:t>What’s missing?</a:t>
            </a:r>
          </a:p>
          <a:p>
            <a:pPr marL="514350" indent="-514350">
              <a:buFont typeface="+mj-lt"/>
              <a:buAutoNum type="arabicPeriod"/>
            </a:pPr>
            <a:r>
              <a:rPr lang="en-US" dirty="0" smtClean="0">
                <a:solidFill>
                  <a:schemeClr val="bg1"/>
                </a:solidFill>
              </a:rPr>
              <a:t>What’s different about the buildings?</a:t>
            </a:r>
            <a:endParaRPr lang="en-US" dirty="0">
              <a:solidFill>
                <a:schemeClr val="bg1"/>
              </a:solidFill>
            </a:endParaRPr>
          </a:p>
        </p:txBody>
      </p:sp>
    </p:spTree>
    <p:extLst>
      <p:ext uri="{BB962C8B-B14F-4D97-AF65-F5344CB8AC3E}">
        <p14:creationId xmlns:p14="http://schemas.microsoft.com/office/powerpoint/2010/main" val="3960345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All Aboard…</a:t>
            </a:r>
            <a:endParaRPr lang="en-US" dirty="0">
              <a:solidFill>
                <a:srgbClr val="FFFF00"/>
              </a:solidFill>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94349" y="1600200"/>
            <a:ext cx="7355302" cy="4525963"/>
          </a:xfrm>
        </p:spPr>
      </p:pic>
      <p:pic>
        <p:nvPicPr>
          <p:cNvPr id="5" name="steam-locomotive-whistle-and-pass-by-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248400"/>
            <a:ext cx="487363" cy="487363"/>
          </a:xfrm>
          <a:prstGeom prst="rect">
            <a:avLst/>
          </a:prstGeom>
        </p:spPr>
      </p:pic>
    </p:spTree>
    <p:extLst>
      <p:ext uri="{BB962C8B-B14F-4D97-AF65-F5344CB8AC3E}">
        <p14:creationId xmlns:p14="http://schemas.microsoft.com/office/powerpoint/2010/main" val="99107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Did you know…</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Seneca was built when the railroad was being built.</a:t>
            </a:r>
          </a:p>
          <a:p>
            <a:r>
              <a:rPr lang="en-US" dirty="0" smtClean="0">
                <a:solidFill>
                  <a:schemeClr val="bg1"/>
                </a:solidFill>
              </a:rPr>
              <a:t>Seneca is the only city in Oconee County to have two railroad lines.  If Seneca didn’t have both lines it wouldn’t be the biggest city in the County</a:t>
            </a:r>
          </a:p>
          <a:p>
            <a:r>
              <a:rPr lang="en-US" dirty="0" smtClean="0">
                <a:solidFill>
                  <a:schemeClr val="bg1"/>
                </a:solidFill>
              </a:rPr>
              <a:t>The two railroads were the Atlanta &amp; Richmond Airline Railway and the Blue Ridge Railroad</a:t>
            </a:r>
            <a:endParaRPr lang="en-US" dirty="0">
              <a:solidFill>
                <a:schemeClr val="bg1"/>
              </a:solidFill>
            </a:endParaRPr>
          </a:p>
        </p:txBody>
      </p:sp>
    </p:spTree>
    <p:extLst>
      <p:ext uri="{BB962C8B-B14F-4D97-AF65-F5344CB8AC3E}">
        <p14:creationId xmlns:p14="http://schemas.microsoft.com/office/powerpoint/2010/main" val="1952149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When was Seneca founded?</a:t>
            </a:r>
            <a:endParaRPr lang="en-US" dirty="0">
              <a:solidFill>
                <a:srgbClr val="FFFF00"/>
              </a:solidFill>
            </a:endParaRPr>
          </a:p>
        </p:txBody>
      </p:sp>
      <p:sp>
        <p:nvSpPr>
          <p:cNvPr id="3" name="Content Placeholder 2"/>
          <p:cNvSpPr>
            <a:spLocks noGrp="1"/>
          </p:cNvSpPr>
          <p:nvPr>
            <p:ph idx="1"/>
          </p:nvPr>
        </p:nvSpPr>
        <p:spPr/>
        <p:txBody>
          <a:bodyPr>
            <a:normAutofit lnSpcReduction="10000"/>
          </a:bodyPr>
          <a:lstStyle/>
          <a:p>
            <a:pPr marL="0" indent="0">
              <a:buNone/>
            </a:pPr>
            <a:r>
              <a:rPr lang="en-US" sz="9600" dirty="0" smtClean="0">
                <a:solidFill>
                  <a:srgbClr val="FFFF00"/>
                </a:solidFill>
              </a:rPr>
              <a:t>1873</a:t>
            </a:r>
          </a:p>
          <a:p>
            <a:pPr marL="0" indent="0" algn="ctr">
              <a:buNone/>
            </a:pPr>
            <a:endParaRPr lang="en-US" sz="9600" dirty="0" smtClean="0">
              <a:solidFill>
                <a:srgbClr val="FFFF00"/>
              </a:solidFill>
            </a:endParaRPr>
          </a:p>
          <a:p>
            <a:pPr marL="0" indent="0" algn="ctr">
              <a:buNone/>
            </a:pPr>
            <a:r>
              <a:rPr lang="en-US" sz="4800" dirty="0" smtClean="0">
                <a:solidFill>
                  <a:schemeClr val="bg1"/>
                </a:solidFill>
              </a:rPr>
              <a:t>Do the math!  How many years ago was that?</a:t>
            </a:r>
            <a:endParaRPr lang="en-US" sz="48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828800"/>
            <a:ext cx="2834084" cy="2354580"/>
          </a:xfrm>
          <a:prstGeom prst="rect">
            <a:avLst/>
          </a:prstGeom>
        </p:spPr>
      </p:pic>
    </p:spTree>
    <p:extLst>
      <p:ext uri="{BB962C8B-B14F-4D97-AF65-F5344CB8AC3E}">
        <p14:creationId xmlns:p14="http://schemas.microsoft.com/office/powerpoint/2010/main" val="4062040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Depot Then</a:t>
            </a:r>
            <a:endParaRPr lang="en-US" dirty="0">
              <a:solidFill>
                <a:srgbClr val="FFFF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5734" y="1600200"/>
            <a:ext cx="7512531" cy="4525963"/>
          </a:xfrm>
        </p:spPr>
      </p:pic>
      <p:sp>
        <p:nvSpPr>
          <p:cNvPr id="5" name="TextBox 4"/>
          <p:cNvSpPr txBox="1"/>
          <p:nvPr/>
        </p:nvSpPr>
        <p:spPr>
          <a:xfrm>
            <a:off x="2203938" y="6400800"/>
            <a:ext cx="4572000" cy="369332"/>
          </a:xfrm>
          <a:prstGeom prst="rect">
            <a:avLst/>
          </a:prstGeom>
          <a:noFill/>
        </p:spPr>
        <p:txBody>
          <a:bodyPr wrap="square" rtlCol="0">
            <a:spAutoFit/>
          </a:bodyPr>
          <a:lstStyle/>
          <a:p>
            <a:pPr algn="ctr"/>
            <a:r>
              <a:rPr lang="en-US" dirty="0" smtClean="0">
                <a:solidFill>
                  <a:schemeClr val="bg1"/>
                </a:solidFill>
              </a:rPr>
              <a:t>Train Depot 1926</a:t>
            </a:r>
            <a:endParaRPr lang="en-US" dirty="0">
              <a:solidFill>
                <a:schemeClr val="bg1"/>
              </a:solidFill>
            </a:endParaRPr>
          </a:p>
        </p:txBody>
      </p:sp>
    </p:spTree>
    <p:extLst>
      <p:ext uri="{BB962C8B-B14F-4D97-AF65-F5344CB8AC3E}">
        <p14:creationId xmlns:p14="http://schemas.microsoft.com/office/powerpoint/2010/main" val="879812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Depot Now</a:t>
            </a:r>
            <a:endParaRPr lang="en-US" dirty="0">
              <a:solidFill>
                <a:srgbClr val="FFFF0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823111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Depot</a:t>
            </a:r>
            <a:endParaRPr lang="en-US" dirty="0">
              <a:solidFill>
                <a:srgbClr val="FFFF00"/>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1"/>
                </a:solidFill>
              </a:rPr>
              <a:t>Does it look the same?</a:t>
            </a:r>
          </a:p>
          <a:p>
            <a:pPr marL="514350" indent="-514350">
              <a:buFont typeface="+mj-lt"/>
              <a:buAutoNum type="arabicPeriod"/>
            </a:pPr>
            <a:r>
              <a:rPr lang="en-US" dirty="0" smtClean="0">
                <a:solidFill>
                  <a:schemeClr val="bg1"/>
                </a:solidFill>
              </a:rPr>
              <a:t>How was the depot used in 1926?</a:t>
            </a:r>
          </a:p>
          <a:p>
            <a:pPr marL="514350" indent="-514350">
              <a:buFont typeface="+mj-lt"/>
              <a:buAutoNum type="arabicPeriod"/>
            </a:pPr>
            <a:r>
              <a:rPr lang="en-US" dirty="0" smtClean="0">
                <a:solidFill>
                  <a:schemeClr val="bg1"/>
                </a:solidFill>
              </a:rPr>
              <a:t>How is the depot used now?</a:t>
            </a:r>
          </a:p>
          <a:p>
            <a:endParaRPr lang="en-US" dirty="0"/>
          </a:p>
        </p:txBody>
      </p:sp>
    </p:spTree>
    <p:extLst>
      <p:ext uri="{BB962C8B-B14F-4D97-AF65-F5344CB8AC3E}">
        <p14:creationId xmlns:p14="http://schemas.microsoft.com/office/powerpoint/2010/main" val="519766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Passenger Depot</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9847" y="1600200"/>
            <a:ext cx="6924306" cy="4525963"/>
          </a:xfrm>
        </p:spPr>
      </p:pic>
    </p:spTree>
    <p:extLst>
      <p:ext uri="{BB962C8B-B14F-4D97-AF65-F5344CB8AC3E}">
        <p14:creationId xmlns:p14="http://schemas.microsoft.com/office/powerpoint/2010/main" val="129509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Have you seen that?</a:t>
            </a:r>
            <a:endParaRPr lang="en-US" dirty="0">
              <a:solidFill>
                <a:srgbClr val="FFFF00"/>
              </a:solidFill>
            </a:endParaRPr>
          </a:p>
        </p:txBody>
      </p:sp>
      <p:sp>
        <p:nvSpPr>
          <p:cNvPr id="3" name="Content Placeholder 2"/>
          <p:cNvSpPr>
            <a:spLocks noGrp="1"/>
          </p:cNvSpPr>
          <p:nvPr>
            <p:ph idx="1"/>
          </p:nvPr>
        </p:nvSpPr>
        <p:spPr/>
        <p:txBody>
          <a:bodyPr/>
          <a:lstStyle/>
          <a:p>
            <a:r>
              <a:rPr lang="en-US" sz="6000" dirty="0" smtClean="0">
                <a:solidFill>
                  <a:schemeClr val="bg1"/>
                </a:solidFill>
              </a:rPr>
              <a:t>Q:  Did you ever see the passenger depot in Seneca?</a:t>
            </a:r>
          </a:p>
          <a:p>
            <a:endParaRPr lang="en-US" dirty="0">
              <a:solidFill>
                <a:schemeClr val="bg1"/>
              </a:solidFill>
            </a:endParaRPr>
          </a:p>
          <a:p>
            <a:r>
              <a:rPr lang="en-US" sz="2400" dirty="0" smtClean="0">
                <a:solidFill>
                  <a:schemeClr val="bg1"/>
                </a:solidFill>
              </a:rPr>
              <a:t>A:  You have never seen the passenger depot because it burned down in the early 1900s.</a:t>
            </a:r>
            <a:endParaRPr lang="en-US" sz="2400" dirty="0">
              <a:solidFill>
                <a:schemeClr val="bg1"/>
              </a:solidFill>
            </a:endParaRPr>
          </a:p>
        </p:txBody>
      </p:sp>
    </p:spTree>
    <p:extLst>
      <p:ext uri="{BB962C8B-B14F-4D97-AF65-F5344CB8AC3E}">
        <p14:creationId xmlns:p14="http://schemas.microsoft.com/office/powerpoint/2010/main" val="1519749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Ram Cat Alley Then</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4377" y="1600200"/>
            <a:ext cx="5715246" cy="4525963"/>
          </a:xfrm>
        </p:spPr>
      </p:pic>
    </p:spTree>
    <p:extLst>
      <p:ext uri="{BB962C8B-B14F-4D97-AF65-F5344CB8AC3E}">
        <p14:creationId xmlns:p14="http://schemas.microsoft.com/office/powerpoint/2010/main" val="2911951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Ram Cat Alley Now</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737177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Why is it called Ram Cat Alley?</a:t>
            </a: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sz="2800" dirty="0" smtClean="0">
                <a:solidFill>
                  <a:schemeClr val="bg1"/>
                </a:solidFill>
              </a:rPr>
              <a:t>Ram Cat Alley was the location of many grocery stores and meat markets in early Seneca.  They smelled all the delicious meats and fish that was being delivered to the stores.  It is said that there would be so many cats that you couldn’t ram another one into the alley.  So that’s how we get the name:  Ram Cat Alley!</a:t>
            </a:r>
            <a:endParaRPr lang="en-US" sz="2800"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4572000"/>
            <a:ext cx="2590800" cy="1940599"/>
          </a:xfrm>
          <a:prstGeom prst="rect">
            <a:avLst/>
          </a:prstGeom>
        </p:spPr>
      </p:pic>
      <p:pic>
        <p:nvPicPr>
          <p:cNvPr id="5" name="Cat_Meow_2-Cat_Stevens-20348229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72200"/>
            <a:ext cx="487363" cy="487363"/>
          </a:xfrm>
          <a:prstGeom prst="rect">
            <a:avLst/>
          </a:prstGeom>
        </p:spPr>
      </p:pic>
    </p:spTree>
    <p:extLst>
      <p:ext uri="{BB962C8B-B14F-4D97-AF65-F5344CB8AC3E}">
        <p14:creationId xmlns:p14="http://schemas.microsoft.com/office/powerpoint/2010/main" val="185186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Ram Cat Alley Then</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4277" y="1600200"/>
            <a:ext cx="5755445" cy="4525963"/>
          </a:xfrm>
        </p:spPr>
      </p:pic>
    </p:spTree>
    <p:extLst>
      <p:ext uri="{BB962C8B-B14F-4D97-AF65-F5344CB8AC3E}">
        <p14:creationId xmlns:p14="http://schemas.microsoft.com/office/powerpoint/2010/main" val="2080009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Ram Cat Alley Now</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755355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If you answered…</a:t>
            </a:r>
            <a:endParaRPr lang="en-US" dirty="0">
              <a:solidFill>
                <a:srgbClr val="FFFF00"/>
              </a:solidFill>
            </a:endParaRPr>
          </a:p>
        </p:txBody>
      </p:sp>
      <p:sp>
        <p:nvSpPr>
          <p:cNvPr id="3" name="Content Placeholder 2"/>
          <p:cNvSpPr>
            <a:spLocks noGrp="1"/>
          </p:cNvSpPr>
          <p:nvPr>
            <p:ph idx="1"/>
          </p:nvPr>
        </p:nvSpPr>
        <p:spPr/>
        <p:txBody>
          <a:bodyPr/>
          <a:lstStyle/>
          <a:p>
            <a:pPr marL="0" indent="0" algn="ctr">
              <a:buNone/>
            </a:pPr>
            <a:r>
              <a:rPr lang="en-US" sz="8800" dirty="0" smtClean="0">
                <a:solidFill>
                  <a:schemeClr val="bg1"/>
                </a:solidFill>
              </a:rPr>
              <a:t>147</a:t>
            </a:r>
          </a:p>
          <a:p>
            <a:pPr marL="0" indent="0" algn="ctr">
              <a:buNone/>
            </a:pPr>
            <a:r>
              <a:rPr lang="en-US" dirty="0" smtClean="0">
                <a:solidFill>
                  <a:schemeClr val="bg1"/>
                </a:solidFill>
              </a:rPr>
              <a:t>You’re correct!  And you’re pretty good at math!</a:t>
            </a:r>
          </a:p>
          <a:p>
            <a:pPr marL="0" indent="0" algn="ctr">
              <a:buNone/>
            </a:pPr>
            <a:endParaRPr lang="en-US" dirty="0">
              <a:solidFill>
                <a:srgbClr val="FFFF00"/>
              </a:solidFill>
            </a:endParaRPr>
          </a:p>
          <a:p>
            <a:pPr marL="0" indent="0" algn="ctr">
              <a:buNone/>
            </a:pPr>
            <a:r>
              <a:rPr lang="en-US" dirty="0" smtClean="0">
                <a:solidFill>
                  <a:srgbClr val="FFFF00"/>
                </a:solidFill>
              </a:rPr>
              <a:t>That was a long time ago wasn’t it?  </a:t>
            </a:r>
          </a:p>
          <a:p>
            <a:pPr marL="0" indent="0" algn="ctr">
              <a:buNone/>
            </a:pPr>
            <a:r>
              <a:rPr lang="en-US" dirty="0" smtClean="0">
                <a:solidFill>
                  <a:srgbClr val="FFFF00"/>
                </a:solidFill>
              </a:rPr>
              <a:t>Are any of you 147 years old?</a:t>
            </a:r>
            <a:endParaRPr lang="en-US" dirty="0">
              <a:solidFill>
                <a:srgbClr val="FFFF00"/>
              </a:solidFill>
            </a:endParaRPr>
          </a:p>
        </p:txBody>
      </p:sp>
    </p:spTree>
    <p:extLst>
      <p:ext uri="{BB962C8B-B14F-4D97-AF65-F5344CB8AC3E}">
        <p14:creationId xmlns:p14="http://schemas.microsoft.com/office/powerpoint/2010/main" val="219122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Ram Cat Alley</a:t>
            </a:r>
            <a:endParaRPr lang="en-US" dirty="0">
              <a:solidFill>
                <a:srgbClr val="FFFF00"/>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1"/>
                </a:solidFill>
              </a:rPr>
              <a:t>How has Ram Cat Alley changed?</a:t>
            </a:r>
          </a:p>
          <a:p>
            <a:pPr marL="514350" indent="-514350">
              <a:buFont typeface="+mj-lt"/>
              <a:buAutoNum type="arabicPeriod"/>
            </a:pPr>
            <a:r>
              <a:rPr lang="en-US" dirty="0" smtClean="0">
                <a:solidFill>
                  <a:schemeClr val="bg1"/>
                </a:solidFill>
              </a:rPr>
              <a:t>What kind of businesses are located on Ram Cat Alley now?</a:t>
            </a:r>
          </a:p>
          <a:p>
            <a:pPr marL="514350" indent="-514350">
              <a:buFont typeface="+mj-lt"/>
              <a:buAutoNum type="arabicPeriod"/>
            </a:pPr>
            <a:r>
              <a:rPr lang="en-US" dirty="0" smtClean="0">
                <a:solidFill>
                  <a:schemeClr val="bg1"/>
                </a:solidFill>
              </a:rPr>
              <a:t>What kinds of businesses would there have been in the early 1900s on Ram Cat Alley?</a:t>
            </a:r>
            <a:endParaRPr lang="en-US" dirty="0">
              <a:solidFill>
                <a:schemeClr val="bg1"/>
              </a:solidFill>
            </a:endParaRPr>
          </a:p>
        </p:txBody>
      </p:sp>
    </p:spTree>
    <p:extLst>
      <p:ext uri="{BB962C8B-B14F-4D97-AF65-F5344CB8AC3E}">
        <p14:creationId xmlns:p14="http://schemas.microsoft.com/office/powerpoint/2010/main" val="2942308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How old is that building?</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Sometimes we can tell how old a building is by the its architecture, or the style of the building.</a:t>
            </a:r>
          </a:p>
          <a:p>
            <a:r>
              <a:rPr lang="en-US" dirty="0" smtClean="0">
                <a:solidFill>
                  <a:schemeClr val="bg1"/>
                </a:solidFill>
              </a:rPr>
              <a:t>Sometimes the buildings themselves will give us clues….</a:t>
            </a:r>
            <a:endParaRPr lang="en-US" dirty="0">
              <a:solidFill>
                <a:schemeClr val="bg1"/>
              </a:solidFill>
            </a:endParaRPr>
          </a:p>
        </p:txBody>
      </p:sp>
    </p:spTree>
    <p:extLst>
      <p:ext uri="{BB962C8B-B14F-4D97-AF65-F5344CB8AC3E}">
        <p14:creationId xmlns:p14="http://schemas.microsoft.com/office/powerpoint/2010/main" val="209835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Look Up, Look Down, Look All Around!</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10225678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Look Up, Look Down, Look All Around!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25793402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Look Up, Look Down, Look All Around!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10183125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Look Up, Look Down, Look All Around!</a:t>
            </a:r>
            <a:endParaRPr lang="en-US" dirty="0"/>
          </a:p>
        </p:txBody>
      </p:sp>
      <p:sp>
        <p:nvSpPr>
          <p:cNvPr id="3" name="Content Placeholder 2"/>
          <p:cNvSpPr>
            <a:spLocks noGrp="1"/>
          </p:cNvSpPr>
          <p:nvPr>
            <p:ph idx="1"/>
          </p:nvPr>
        </p:nvSpPr>
        <p:spPr/>
        <p:txBody>
          <a:bodyPr/>
          <a:lstStyle/>
          <a:p>
            <a:r>
              <a:rPr lang="en-US" dirty="0" smtClean="0">
                <a:solidFill>
                  <a:schemeClr val="bg1"/>
                </a:solidFill>
              </a:rPr>
              <a:t>All of these buildings gave us little clues about how old they were.</a:t>
            </a:r>
          </a:p>
          <a:p>
            <a:r>
              <a:rPr lang="en-US" dirty="0" smtClean="0">
                <a:solidFill>
                  <a:schemeClr val="bg1"/>
                </a:solidFill>
              </a:rPr>
              <a:t>One building even had the year it was built in a stone on the wall!</a:t>
            </a:r>
          </a:p>
          <a:p>
            <a:r>
              <a:rPr lang="en-US" dirty="0" smtClean="0">
                <a:solidFill>
                  <a:schemeClr val="bg1"/>
                </a:solidFill>
              </a:rPr>
              <a:t>Other’s had paintings of signs and advertisements that can help us find out when they were built.</a:t>
            </a:r>
            <a:endParaRPr lang="en-US" dirty="0">
              <a:solidFill>
                <a:schemeClr val="bg1"/>
              </a:solidFill>
            </a:endParaRPr>
          </a:p>
        </p:txBody>
      </p:sp>
    </p:spTree>
    <p:extLst>
      <p:ext uri="{BB962C8B-B14F-4D97-AF65-F5344CB8AC3E}">
        <p14:creationId xmlns:p14="http://schemas.microsoft.com/office/powerpoint/2010/main" val="2544934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Old Buildings</a:t>
            </a:r>
            <a:endParaRPr lang="en-US" dirty="0">
              <a:solidFill>
                <a:srgbClr val="FFFF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9375" y="1600201"/>
            <a:ext cx="6825249" cy="3352800"/>
          </a:xfrm>
        </p:spPr>
      </p:pic>
      <p:sp>
        <p:nvSpPr>
          <p:cNvPr id="5" name="TextBox 4"/>
          <p:cNvSpPr txBox="1"/>
          <p:nvPr/>
        </p:nvSpPr>
        <p:spPr>
          <a:xfrm>
            <a:off x="1447800" y="5181600"/>
            <a:ext cx="6248400" cy="646331"/>
          </a:xfrm>
          <a:prstGeom prst="rect">
            <a:avLst/>
          </a:prstGeom>
          <a:noFill/>
        </p:spPr>
        <p:txBody>
          <a:bodyPr wrap="square" rtlCol="0">
            <a:spAutoFit/>
          </a:bodyPr>
          <a:lstStyle/>
          <a:p>
            <a:r>
              <a:rPr lang="en-US" dirty="0" smtClean="0">
                <a:solidFill>
                  <a:schemeClr val="bg1"/>
                </a:solidFill>
              </a:rPr>
              <a:t>Look at this building.  It looks like there are windows there but its all covered up!  Why would we cover up windows?</a:t>
            </a:r>
            <a:endParaRPr lang="en-US" dirty="0">
              <a:solidFill>
                <a:schemeClr val="bg1"/>
              </a:solidFill>
            </a:endParaRPr>
          </a:p>
        </p:txBody>
      </p:sp>
    </p:spTree>
    <p:extLst>
      <p:ext uri="{BB962C8B-B14F-4D97-AF65-F5344CB8AC3E}">
        <p14:creationId xmlns:p14="http://schemas.microsoft.com/office/powerpoint/2010/main" val="9245093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Businesses in Early Seneca</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3371" y="1600200"/>
            <a:ext cx="7017257" cy="4525963"/>
          </a:xfrm>
        </p:spPr>
      </p:pic>
      <p:sp>
        <p:nvSpPr>
          <p:cNvPr id="5" name="TextBox 4"/>
          <p:cNvSpPr txBox="1"/>
          <p:nvPr/>
        </p:nvSpPr>
        <p:spPr>
          <a:xfrm>
            <a:off x="1905000" y="6400800"/>
            <a:ext cx="5562600" cy="369332"/>
          </a:xfrm>
          <a:prstGeom prst="rect">
            <a:avLst/>
          </a:prstGeom>
          <a:noFill/>
        </p:spPr>
        <p:txBody>
          <a:bodyPr wrap="square" rtlCol="0">
            <a:spAutoFit/>
          </a:bodyPr>
          <a:lstStyle/>
          <a:p>
            <a:pPr algn="ctr"/>
            <a:r>
              <a:rPr lang="en-US" dirty="0" smtClean="0">
                <a:solidFill>
                  <a:schemeClr val="bg1"/>
                </a:solidFill>
              </a:rPr>
              <a:t>Citizens Bank Circa Early 1900s</a:t>
            </a:r>
          </a:p>
        </p:txBody>
      </p:sp>
    </p:spTree>
    <p:extLst>
      <p:ext uri="{BB962C8B-B14F-4D97-AF65-F5344CB8AC3E}">
        <p14:creationId xmlns:p14="http://schemas.microsoft.com/office/powerpoint/2010/main" val="2914873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Citizens Bank Building Now</a:t>
            </a:r>
            <a:endParaRPr lang="en-US" dirty="0">
              <a:solidFill>
                <a:srgbClr val="FFFF0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10549758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Citizens Bank</a:t>
            </a: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sz="2800" dirty="0" smtClean="0">
                <a:solidFill>
                  <a:schemeClr val="bg1"/>
                </a:solidFill>
              </a:rPr>
              <a:t>Why would someone in early 1900s Seneca need a bank?</a:t>
            </a:r>
          </a:p>
          <a:p>
            <a:r>
              <a:rPr lang="en-US" sz="2800" dirty="0" smtClean="0">
                <a:solidFill>
                  <a:schemeClr val="bg1"/>
                </a:solidFill>
              </a:rPr>
              <a:t>What happened to the building it looked different?</a:t>
            </a:r>
            <a:endParaRPr lang="en-US" sz="2800"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3048000"/>
            <a:ext cx="5334000" cy="2824196"/>
          </a:xfrm>
          <a:prstGeom prst="rect">
            <a:avLst/>
          </a:prstGeom>
        </p:spPr>
      </p:pic>
      <p:sp>
        <p:nvSpPr>
          <p:cNvPr id="5" name="TextBox 4"/>
          <p:cNvSpPr txBox="1"/>
          <p:nvPr/>
        </p:nvSpPr>
        <p:spPr>
          <a:xfrm>
            <a:off x="2095500" y="6222051"/>
            <a:ext cx="4953000" cy="369332"/>
          </a:xfrm>
          <a:prstGeom prst="rect">
            <a:avLst/>
          </a:prstGeom>
          <a:noFill/>
        </p:spPr>
        <p:txBody>
          <a:bodyPr wrap="square" rtlCol="0">
            <a:spAutoFit/>
          </a:bodyPr>
          <a:lstStyle/>
          <a:p>
            <a:pPr algn="ctr"/>
            <a:r>
              <a:rPr lang="en-US" dirty="0" smtClean="0">
                <a:solidFill>
                  <a:schemeClr val="bg1"/>
                </a:solidFill>
              </a:rPr>
              <a:t>Banker and Customer in Citizens Bank</a:t>
            </a:r>
            <a:endParaRPr lang="en-US" dirty="0">
              <a:solidFill>
                <a:schemeClr val="bg1"/>
              </a:solidFill>
            </a:endParaRPr>
          </a:p>
        </p:txBody>
      </p:sp>
    </p:spTree>
    <p:extLst>
      <p:ext uri="{BB962C8B-B14F-4D97-AF65-F5344CB8AC3E}">
        <p14:creationId xmlns:p14="http://schemas.microsoft.com/office/powerpoint/2010/main" val="25764311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Before we start our tour….</a:t>
            </a:r>
            <a:endParaRPr lang="en-US" dirty="0">
              <a:solidFill>
                <a:srgbClr val="FFFF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solidFill>
                  <a:srgbClr val="FFFF00"/>
                </a:solidFill>
              </a:rPr>
              <a:t>Put on your thinking caps…</a:t>
            </a:r>
          </a:p>
          <a:p>
            <a:pPr marL="0" indent="0">
              <a:buNone/>
            </a:pPr>
            <a:endParaRPr lang="en-US" dirty="0">
              <a:solidFill>
                <a:srgbClr val="FFFF00"/>
              </a:solidFill>
            </a:endParaRPr>
          </a:p>
          <a:p>
            <a:pPr marL="0" indent="0">
              <a:buNone/>
            </a:pPr>
            <a:r>
              <a:rPr lang="en-US" dirty="0" smtClean="0">
                <a:solidFill>
                  <a:srgbClr val="FFFF00"/>
                </a:solidFill>
              </a:rPr>
              <a:t>Seneca has changed a lot over </a:t>
            </a:r>
          </a:p>
          <a:p>
            <a:pPr marL="0" indent="0">
              <a:buNone/>
            </a:pPr>
            <a:r>
              <a:rPr lang="en-US" dirty="0" smtClean="0">
                <a:solidFill>
                  <a:srgbClr val="FFFF00"/>
                </a:solidFill>
              </a:rPr>
              <a:t>the years.  Keep an eye out for </a:t>
            </a:r>
          </a:p>
          <a:p>
            <a:pPr marL="0" indent="0">
              <a:buNone/>
            </a:pPr>
            <a:r>
              <a:rPr lang="en-US" dirty="0">
                <a:solidFill>
                  <a:srgbClr val="FFFF00"/>
                </a:solidFill>
              </a:rPr>
              <a:t>t</a:t>
            </a:r>
            <a:r>
              <a:rPr lang="en-US" dirty="0" smtClean="0">
                <a:solidFill>
                  <a:srgbClr val="FFFF00"/>
                </a:solidFill>
              </a:rPr>
              <a:t>hings that look the same and </a:t>
            </a:r>
          </a:p>
          <a:p>
            <a:pPr marL="0" indent="0">
              <a:buNone/>
            </a:pPr>
            <a:r>
              <a:rPr lang="en-US" dirty="0" smtClean="0">
                <a:solidFill>
                  <a:srgbClr val="FFFF00"/>
                </a:solidFill>
              </a:rPr>
              <a:t>things that look different.</a:t>
            </a:r>
          </a:p>
          <a:p>
            <a:pPr marL="0" indent="0">
              <a:buNone/>
            </a:pPr>
            <a:endParaRPr lang="en-US" dirty="0">
              <a:solidFill>
                <a:srgbClr val="FFFF00"/>
              </a:solidFill>
            </a:endParaRPr>
          </a:p>
          <a:p>
            <a:pPr marL="0" indent="0">
              <a:buNone/>
            </a:pPr>
            <a:r>
              <a:rPr lang="en-US" dirty="0" smtClean="0">
                <a:solidFill>
                  <a:srgbClr val="FFFF00"/>
                </a:solidFill>
              </a:rPr>
              <a:t>Think about why some things change and why some things stay the same.</a:t>
            </a:r>
            <a:endParaRPr lang="en-US"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785" y="1447800"/>
            <a:ext cx="2514600" cy="3684436"/>
          </a:xfrm>
          <a:prstGeom prst="rect">
            <a:avLst/>
          </a:prstGeom>
        </p:spPr>
      </p:pic>
    </p:spTree>
    <p:extLst>
      <p:ext uri="{BB962C8B-B14F-4D97-AF65-F5344CB8AC3E}">
        <p14:creationId xmlns:p14="http://schemas.microsoft.com/office/powerpoint/2010/main" val="10557610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Hotels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Did you know that downtown Seneca had 3 hotels in the early 1900s?</a:t>
            </a:r>
          </a:p>
          <a:p>
            <a:r>
              <a:rPr lang="en-US" dirty="0" smtClean="0">
                <a:solidFill>
                  <a:schemeClr val="bg1"/>
                </a:solidFill>
              </a:rPr>
              <a:t>They were the </a:t>
            </a:r>
            <a:r>
              <a:rPr lang="en-US" dirty="0" err="1" smtClean="0">
                <a:solidFill>
                  <a:schemeClr val="bg1"/>
                </a:solidFill>
              </a:rPr>
              <a:t>Keowee</a:t>
            </a:r>
            <a:r>
              <a:rPr lang="en-US" dirty="0" smtClean="0">
                <a:solidFill>
                  <a:schemeClr val="bg1"/>
                </a:solidFill>
              </a:rPr>
              <a:t> Hotel, Oconee Inn, and Palmetto Inn.</a:t>
            </a:r>
          </a:p>
          <a:p>
            <a:r>
              <a:rPr lang="en-US" dirty="0" smtClean="0">
                <a:solidFill>
                  <a:schemeClr val="bg1"/>
                </a:solidFill>
              </a:rPr>
              <a:t>Why do you think that Seneca had 3 hotels?  </a:t>
            </a:r>
            <a:endParaRPr lang="en-US" dirty="0">
              <a:solidFill>
                <a:schemeClr val="bg1"/>
              </a:solidFill>
            </a:endParaRPr>
          </a:p>
        </p:txBody>
      </p:sp>
    </p:spTree>
    <p:extLst>
      <p:ext uri="{BB962C8B-B14F-4D97-AF65-F5344CB8AC3E}">
        <p14:creationId xmlns:p14="http://schemas.microsoft.com/office/powerpoint/2010/main" val="1643647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Oconee Inn</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7345" y="1600200"/>
            <a:ext cx="7689310" cy="4525963"/>
          </a:xfrm>
        </p:spPr>
      </p:pic>
    </p:spTree>
    <p:extLst>
      <p:ext uri="{BB962C8B-B14F-4D97-AF65-F5344CB8AC3E}">
        <p14:creationId xmlns:p14="http://schemas.microsoft.com/office/powerpoint/2010/main" val="1755988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Palmetto Inn</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0937" y="1600200"/>
            <a:ext cx="6982125" cy="4525963"/>
          </a:xfrm>
        </p:spPr>
      </p:pic>
    </p:spTree>
    <p:extLst>
      <p:ext uri="{BB962C8B-B14F-4D97-AF65-F5344CB8AC3E}">
        <p14:creationId xmlns:p14="http://schemas.microsoft.com/office/powerpoint/2010/main" val="36782753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End of Our Tour</a:t>
            </a: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sz="3600" dirty="0" smtClean="0">
                <a:solidFill>
                  <a:srgbClr val="FFFF00"/>
                </a:solidFill>
              </a:rPr>
              <a:t>Before you take those thinking caps off….</a:t>
            </a:r>
          </a:p>
          <a:p>
            <a:r>
              <a:rPr lang="en-US" dirty="0" smtClean="0">
                <a:solidFill>
                  <a:schemeClr val="bg1"/>
                </a:solidFill>
              </a:rPr>
              <a:t>How do you think the history of Seneca has shaped how Seneca is today?</a:t>
            </a:r>
          </a:p>
          <a:p>
            <a:r>
              <a:rPr lang="en-US" dirty="0" smtClean="0">
                <a:solidFill>
                  <a:schemeClr val="bg1"/>
                </a:solidFill>
              </a:rPr>
              <a:t>Do you think it’s better to live in Seneca now or 100 years ago?</a:t>
            </a:r>
          </a:p>
          <a:p>
            <a:endParaRPr lang="en-US" dirty="0">
              <a:solidFill>
                <a:schemeClr val="bg1"/>
              </a:solidFill>
            </a:endParaRPr>
          </a:p>
          <a:p>
            <a:endParaRPr lang="en-US" dirty="0" smtClean="0">
              <a:solidFill>
                <a:schemeClr val="bg1"/>
              </a:solidFill>
            </a:endParaRPr>
          </a:p>
          <a:p>
            <a:pPr marL="0" indent="0">
              <a:buNone/>
            </a:pPr>
            <a:endParaRPr lang="en-US" dirty="0" smtClean="0">
              <a:solidFill>
                <a:schemeClr val="bg1"/>
              </a:solidFill>
            </a:endParaRPr>
          </a:p>
          <a:p>
            <a:endParaRPr lang="en-US" dirty="0"/>
          </a:p>
        </p:txBody>
      </p:sp>
    </p:spTree>
    <p:extLst>
      <p:ext uri="{BB962C8B-B14F-4D97-AF65-F5344CB8AC3E}">
        <p14:creationId xmlns:p14="http://schemas.microsoft.com/office/powerpoint/2010/main" val="7371170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066800"/>
            <a:ext cx="8229600" cy="2678049"/>
          </a:xfrm>
        </p:spPr>
      </p:pic>
      <p:sp>
        <p:nvSpPr>
          <p:cNvPr id="5" name="TextBox 4"/>
          <p:cNvSpPr txBox="1"/>
          <p:nvPr/>
        </p:nvSpPr>
        <p:spPr>
          <a:xfrm>
            <a:off x="381000" y="4600545"/>
            <a:ext cx="8305800" cy="769441"/>
          </a:xfrm>
          <a:prstGeom prst="rect">
            <a:avLst/>
          </a:prstGeom>
          <a:noFill/>
        </p:spPr>
        <p:txBody>
          <a:bodyPr wrap="square" rtlCol="0">
            <a:spAutoFit/>
          </a:bodyPr>
          <a:lstStyle/>
          <a:p>
            <a:pPr algn="ctr"/>
            <a:r>
              <a:rPr lang="en-US" sz="4400" dirty="0" smtClean="0">
                <a:solidFill>
                  <a:schemeClr val="bg1"/>
                </a:solidFill>
              </a:rPr>
              <a:t>www.oconeehistorymuseum.org</a:t>
            </a:r>
            <a:endParaRPr lang="en-US" sz="4400" dirty="0">
              <a:solidFill>
                <a:schemeClr val="bg1"/>
              </a:solidFill>
            </a:endParaRPr>
          </a:p>
        </p:txBody>
      </p:sp>
    </p:spTree>
    <p:extLst>
      <p:ext uri="{BB962C8B-B14F-4D97-AF65-F5344CB8AC3E}">
        <p14:creationId xmlns:p14="http://schemas.microsoft.com/office/powerpoint/2010/main" val="3638631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Street Then</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1219200"/>
            <a:ext cx="5883751" cy="4525963"/>
          </a:xfrm>
        </p:spPr>
      </p:pic>
      <p:sp>
        <p:nvSpPr>
          <p:cNvPr id="5" name="TextBox 4"/>
          <p:cNvSpPr txBox="1"/>
          <p:nvPr/>
        </p:nvSpPr>
        <p:spPr>
          <a:xfrm>
            <a:off x="2438400" y="5867400"/>
            <a:ext cx="4495800" cy="646331"/>
          </a:xfrm>
          <a:prstGeom prst="rect">
            <a:avLst/>
          </a:prstGeom>
          <a:noFill/>
        </p:spPr>
        <p:txBody>
          <a:bodyPr wrap="square" rtlCol="0">
            <a:spAutoFit/>
          </a:bodyPr>
          <a:lstStyle/>
          <a:p>
            <a:r>
              <a:rPr lang="en-US" dirty="0" smtClean="0">
                <a:solidFill>
                  <a:schemeClr val="bg1"/>
                </a:solidFill>
              </a:rPr>
              <a:t>Corner of what is now Main St. and Depot St. Circa early 1900s</a:t>
            </a:r>
            <a:endParaRPr lang="en-US" dirty="0">
              <a:solidFill>
                <a:schemeClr val="bg1"/>
              </a:solidFill>
            </a:endParaRPr>
          </a:p>
        </p:txBody>
      </p:sp>
    </p:spTree>
    <p:extLst>
      <p:ext uri="{BB962C8B-B14F-4D97-AF65-F5344CB8AC3E}">
        <p14:creationId xmlns:p14="http://schemas.microsoft.com/office/powerpoint/2010/main" val="1605274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Street Now</a:t>
            </a:r>
            <a:endParaRPr lang="en-US" dirty="0">
              <a:solidFill>
                <a:srgbClr val="FFFF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32465197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Street</a:t>
            </a:r>
            <a:endParaRPr lang="en-US" dirty="0">
              <a:solidFill>
                <a:srgbClr val="FFFF00"/>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1"/>
                </a:solidFill>
              </a:rPr>
              <a:t>What businesses do you think were on Main Street in the early 1900s?</a:t>
            </a:r>
          </a:p>
          <a:p>
            <a:pPr marL="514350" indent="-514350">
              <a:buFont typeface="+mj-lt"/>
              <a:buAutoNum type="arabicPeriod"/>
            </a:pPr>
            <a:r>
              <a:rPr lang="en-US" dirty="0" smtClean="0">
                <a:solidFill>
                  <a:schemeClr val="bg1"/>
                </a:solidFill>
              </a:rPr>
              <a:t>What businesses are on Main Street now?</a:t>
            </a:r>
          </a:p>
          <a:p>
            <a:endParaRPr lang="en-US" dirty="0">
              <a:solidFill>
                <a:schemeClr val="bg1"/>
              </a:solidFill>
            </a:endParaRPr>
          </a:p>
          <a:p>
            <a:pPr marL="0" indent="0" algn="ctr">
              <a:buNone/>
            </a:pPr>
            <a:r>
              <a:rPr lang="en-US" dirty="0" smtClean="0">
                <a:solidFill>
                  <a:srgbClr val="FFFF00"/>
                </a:solidFill>
              </a:rPr>
              <a:t>What kind of businesses does a city need?</a:t>
            </a:r>
            <a:endParaRPr lang="en-US" dirty="0">
              <a:solidFill>
                <a:srgbClr val="FFFF00"/>
              </a:solidFill>
            </a:endParaRPr>
          </a:p>
        </p:txBody>
      </p:sp>
    </p:spTree>
    <p:extLst>
      <p:ext uri="{BB962C8B-B14F-4D97-AF65-F5344CB8AC3E}">
        <p14:creationId xmlns:p14="http://schemas.microsoft.com/office/powerpoint/2010/main" val="1572690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Street Then</a:t>
            </a:r>
            <a:endParaRPr lang="en-US" dirty="0">
              <a:solidFill>
                <a:srgbClr val="FFFF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21786" y="1600200"/>
            <a:ext cx="7100427" cy="4525963"/>
          </a:xfrm>
        </p:spPr>
      </p:pic>
      <p:sp>
        <p:nvSpPr>
          <p:cNvPr id="5" name="TextBox 4"/>
          <p:cNvSpPr txBox="1"/>
          <p:nvPr/>
        </p:nvSpPr>
        <p:spPr>
          <a:xfrm>
            <a:off x="1981200" y="6216134"/>
            <a:ext cx="4953000" cy="369332"/>
          </a:xfrm>
          <a:prstGeom prst="rect">
            <a:avLst/>
          </a:prstGeom>
          <a:noFill/>
        </p:spPr>
        <p:txBody>
          <a:bodyPr wrap="square" rtlCol="0">
            <a:spAutoFit/>
          </a:bodyPr>
          <a:lstStyle/>
          <a:p>
            <a:pPr algn="ctr"/>
            <a:r>
              <a:rPr lang="en-US" dirty="0" smtClean="0">
                <a:solidFill>
                  <a:schemeClr val="bg1"/>
                </a:solidFill>
              </a:rPr>
              <a:t>Circa early 1900s</a:t>
            </a:r>
            <a:endParaRPr lang="en-US" dirty="0">
              <a:solidFill>
                <a:schemeClr val="bg1"/>
              </a:solidFill>
            </a:endParaRPr>
          </a:p>
        </p:txBody>
      </p:sp>
    </p:spTree>
    <p:extLst>
      <p:ext uri="{BB962C8B-B14F-4D97-AF65-F5344CB8AC3E}">
        <p14:creationId xmlns:p14="http://schemas.microsoft.com/office/powerpoint/2010/main" val="1282759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Street Now</a:t>
            </a:r>
            <a:endParaRPr lang="en-US" dirty="0">
              <a:solidFill>
                <a:srgbClr val="FFFF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9375" y="1600200"/>
            <a:ext cx="6825249" cy="4525963"/>
          </a:xfrm>
        </p:spPr>
      </p:pic>
    </p:spTree>
    <p:extLst>
      <p:ext uri="{BB962C8B-B14F-4D97-AF65-F5344CB8AC3E}">
        <p14:creationId xmlns:p14="http://schemas.microsoft.com/office/powerpoint/2010/main" val="18450756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1488</TotalTime>
  <Words>1080</Words>
  <Application>Microsoft Office PowerPoint</Application>
  <PresentationFormat>On-screen Show (4:3)</PresentationFormat>
  <Paragraphs>153</Paragraphs>
  <Slides>44</Slides>
  <Notes>19</Notes>
  <HiddenSlides>0</HiddenSlides>
  <MMClips>3</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Seneca, SC</vt:lpstr>
      <vt:lpstr>When was Seneca founded?</vt:lpstr>
      <vt:lpstr>If you answered…</vt:lpstr>
      <vt:lpstr>Before we start our tour….</vt:lpstr>
      <vt:lpstr>Main Street Then</vt:lpstr>
      <vt:lpstr>Main Street Now</vt:lpstr>
      <vt:lpstr>Main Street</vt:lpstr>
      <vt:lpstr>Main Street Then</vt:lpstr>
      <vt:lpstr>Main Street Now</vt:lpstr>
      <vt:lpstr>Main Street</vt:lpstr>
      <vt:lpstr>Norton-Thompson Park Then</vt:lpstr>
      <vt:lpstr>Norton-Thompson Park Now</vt:lpstr>
      <vt:lpstr>Norton-Thompson Park</vt:lpstr>
      <vt:lpstr>Norton-Thompson Park</vt:lpstr>
      <vt:lpstr>Main Street from Railroad Park</vt:lpstr>
      <vt:lpstr>Main Street from Railroad Park</vt:lpstr>
      <vt:lpstr>What Changed?</vt:lpstr>
      <vt:lpstr>All Aboard…</vt:lpstr>
      <vt:lpstr>Did you know…</vt:lpstr>
      <vt:lpstr>The Depot Then</vt:lpstr>
      <vt:lpstr>The Depot Now</vt:lpstr>
      <vt:lpstr>The Depot</vt:lpstr>
      <vt:lpstr>Passenger Depot</vt:lpstr>
      <vt:lpstr>Have you seen that?</vt:lpstr>
      <vt:lpstr>Ram Cat Alley Then</vt:lpstr>
      <vt:lpstr>Ram Cat Alley Now</vt:lpstr>
      <vt:lpstr>Why is it called Ram Cat Alley?</vt:lpstr>
      <vt:lpstr>Ram Cat Alley Then</vt:lpstr>
      <vt:lpstr>Ram Cat Alley Now</vt:lpstr>
      <vt:lpstr>Ram Cat Alley</vt:lpstr>
      <vt:lpstr>How old is that building?</vt:lpstr>
      <vt:lpstr>Look Up, Look Down, Look All Around!</vt:lpstr>
      <vt:lpstr>Look Up, Look Down, Look All Around!</vt:lpstr>
      <vt:lpstr>Look Up, Look Down, Look All Around!</vt:lpstr>
      <vt:lpstr>Look Up, Look Down, Look All Around!</vt:lpstr>
      <vt:lpstr>Old Buildings</vt:lpstr>
      <vt:lpstr>Businesses in Early Seneca</vt:lpstr>
      <vt:lpstr>Citizens Bank Building Now</vt:lpstr>
      <vt:lpstr>Citizens Bank</vt:lpstr>
      <vt:lpstr>Hotels</vt:lpstr>
      <vt:lpstr>The Oconee Inn</vt:lpstr>
      <vt:lpstr>The Palmetto Inn</vt:lpstr>
      <vt:lpstr>The End of Our Tour</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Seneca, SC</dc:title>
  <dc:creator>Assistant Curator</dc:creator>
  <cp:lastModifiedBy>Assistant Curator</cp:lastModifiedBy>
  <cp:revision>27</cp:revision>
  <dcterms:created xsi:type="dcterms:W3CDTF">2013-10-23T20:06:19Z</dcterms:created>
  <dcterms:modified xsi:type="dcterms:W3CDTF">2020-03-31T20:24:53Z</dcterms:modified>
</cp:coreProperties>
</file>