
<file path=[Content_Types].xml><?xml version="1.0" encoding="utf-8"?>
<Types xmlns="http://schemas.openxmlformats.org/package/2006/content-types">
  <Default Extension="png" ContentType="image/png"/>
  <Default Extension="jpeg" ContentType="image/jpeg"/>
  <Default Extension="m4a" ContentType="audio/unknown"/>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80" r:id="rId15"/>
    <p:sldId id="282" r:id="rId16"/>
    <p:sldId id="284" r:id="rId17"/>
    <p:sldId id="285" r:id="rId18"/>
    <p:sldId id="271" r:id="rId19"/>
    <p:sldId id="272" r:id="rId20"/>
    <p:sldId id="273" r:id="rId21"/>
    <p:sldId id="274" r:id="rId22"/>
    <p:sldId id="279" r:id="rId23"/>
    <p:sldId id="275" r:id="rId24"/>
    <p:sldId id="278" r:id="rId25"/>
    <p:sldId id="283" r:id="rId26"/>
    <p:sldId id="281" r:id="rId27"/>
    <p:sldId id="286" r:id="rId2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1P/X6dymLcb6t0ZlrhdRAA==" hashData="S0YyMxgoIbowJ7LVz0R4xveMJ6U="/>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725" autoAdjust="0"/>
  </p:normalViewPr>
  <p:slideViewPr>
    <p:cSldViewPr>
      <p:cViewPr varScale="1">
        <p:scale>
          <a:sx n="49" d="100"/>
          <a:sy n="49" d="100"/>
        </p:scale>
        <p:origin x="-1762"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3F4A19CF-1E4F-4868-AC56-7640AF48D761}" type="datetimeFigureOut">
              <a:rPr lang="en-US" smtClean="0"/>
              <a:t>3/31/2020</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3369003A-5AB3-49AA-87B0-90DB42FD4F1A}" type="slidenum">
              <a:rPr lang="en-US" smtClean="0"/>
              <a:t>‹#›</a:t>
            </a:fld>
            <a:endParaRPr lang="en-US"/>
          </a:p>
        </p:txBody>
      </p:sp>
    </p:spTree>
    <p:extLst>
      <p:ext uri="{BB962C8B-B14F-4D97-AF65-F5344CB8AC3E}">
        <p14:creationId xmlns:p14="http://schemas.microsoft.com/office/powerpoint/2010/main" val="1868840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69003A-5AB3-49AA-87B0-90DB42FD4F1A}" type="slidenum">
              <a:rPr lang="en-US" smtClean="0"/>
              <a:t>1</a:t>
            </a:fld>
            <a:endParaRPr lang="en-US"/>
          </a:p>
        </p:txBody>
      </p:sp>
    </p:spTree>
    <p:extLst>
      <p:ext uri="{BB962C8B-B14F-4D97-AF65-F5344CB8AC3E}">
        <p14:creationId xmlns:p14="http://schemas.microsoft.com/office/powerpoint/2010/main" val="322719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Named so because</a:t>
            </a:r>
            <a:r>
              <a:rPr lang="en-US" baseline="0" dirty="0" smtClean="0"/>
              <a:t> it was a rest point on the stage coach route to Highlands and Cashiers</a:t>
            </a:r>
            <a:endParaRPr lang="en-US" dirty="0"/>
          </a:p>
        </p:txBody>
      </p:sp>
      <p:sp>
        <p:nvSpPr>
          <p:cNvPr id="4" name="Slide Number Placeholder 3"/>
          <p:cNvSpPr>
            <a:spLocks noGrp="1"/>
          </p:cNvSpPr>
          <p:nvPr>
            <p:ph type="sldNum" sz="quarter" idx="10"/>
          </p:nvPr>
        </p:nvSpPr>
        <p:spPr/>
        <p:txBody>
          <a:bodyPr/>
          <a:lstStyle/>
          <a:p>
            <a:fld id="{3369003A-5AB3-49AA-87B0-90DB42FD4F1A}" type="slidenum">
              <a:rPr lang="en-US" smtClean="0"/>
              <a:t>10</a:t>
            </a:fld>
            <a:endParaRPr lang="en-US"/>
          </a:p>
        </p:txBody>
      </p:sp>
    </p:spTree>
    <p:extLst>
      <p:ext uri="{BB962C8B-B14F-4D97-AF65-F5344CB8AC3E}">
        <p14:creationId xmlns:p14="http://schemas.microsoft.com/office/powerpoint/2010/main" val="3386268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Originally</a:t>
            </a:r>
            <a:r>
              <a:rPr lang="en-US" baseline="0" dirty="0" smtClean="0"/>
              <a:t> named Nubbin Ridge because the farmers there grew nubbin corn.  Later called </a:t>
            </a:r>
            <a:r>
              <a:rPr lang="en-US" baseline="0" dirty="0" err="1" smtClean="0"/>
              <a:t>Oakway</a:t>
            </a:r>
            <a:r>
              <a:rPr lang="en-US" baseline="0" dirty="0" smtClean="0"/>
              <a:t> because there were beautiful oak trees that lined the main road into the community.</a:t>
            </a:r>
            <a:endParaRPr lang="en-US" dirty="0"/>
          </a:p>
        </p:txBody>
      </p:sp>
      <p:sp>
        <p:nvSpPr>
          <p:cNvPr id="4" name="Slide Number Placeholder 3"/>
          <p:cNvSpPr>
            <a:spLocks noGrp="1"/>
          </p:cNvSpPr>
          <p:nvPr>
            <p:ph type="sldNum" sz="quarter" idx="10"/>
          </p:nvPr>
        </p:nvSpPr>
        <p:spPr/>
        <p:txBody>
          <a:bodyPr/>
          <a:lstStyle/>
          <a:p>
            <a:fld id="{3369003A-5AB3-49AA-87B0-90DB42FD4F1A}" type="slidenum">
              <a:rPr lang="en-US" smtClean="0"/>
              <a:t>11</a:t>
            </a:fld>
            <a:endParaRPr lang="en-US"/>
          </a:p>
        </p:txBody>
      </p:sp>
    </p:spTree>
    <p:extLst>
      <p:ext uri="{BB962C8B-B14F-4D97-AF65-F5344CB8AC3E}">
        <p14:creationId xmlns:p14="http://schemas.microsoft.com/office/powerpoint/2010/main" val="3422359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Mary Cherry Doyle’s book “Historic Oconee in South Carolina” indicates that the name of the town evolved from a militia muster in the area, during which a fight broke out and the by-standers shouted “Fair Play” to the participants.</a:t>
            </a:r>
          </a:p>
          <a:p>
            <a:endParaRPr lang="en-US" baseline="0" dirty="0" smtClean="0"/>
          </a:p>
          <a:p>
            <a:r>
              <a:rPr lang="en-US" baseline="0" dirty="0" smtClean="0"/>
              <a:t>More likely the origin of the name Fair Play came form the early merchants of the village itself.  Samuel Brown, the grocer; Benjamin F. Sloan and David Sloan Jr., the owners of the dry goods store; along with their clerk, Jacob R. Cox all wanted to promote their new businesses.  When the time came to chose a name for the little village, they and the other residents probably chose Fair Play as a marketing ploy to attract locals and travelers to their stores.  What better place to receive fair and honest goods and services in a town called Fair Play?</a:t>
            </a:r>
            <a:endParaRPr lang="en-US" dirty="0"/>
          </a:p>
        </p:txBody>
      </p:sp>
      <p:sp>
        <p:nvSpPr>
          <p:cNvPr id="4" name="Slide Number Placeholder 3"/>
          <p:cNvSpPr>
            <a:spLocks noGrp="1"/>
          </p:cNvSpPr>
          <p:nvPr>
            <p:ph type="sldNum" sz="quarter" idx="10"/>
          </p:nvPr>
        </p:nvSpPr>
        <p:spPr/>
        <p:txBody>
          <a:bodyPr/>
          <a:lstStyle/>
          <a:p>
            <a:fld id="{3369003A-5AB3-49AA-87B0-90DB42FD4F1A}" type="slidenum">
              <a:rPr lang="en-US" smtClean="0"/>
              <a:t>12</a:t>
            </a:fld>
            <a:endParaRPr lang="en-US"/>
          </a:p>
        </p:txBody>
      </p:sp>
    </p:spTree>
    <p:extLst>
      <p:ext uri="{BB962C8B-B14F-4D97-AF65-F5344CB8AC3E}">
        <p14:creationId xmlns:p14="http://schemas.microsoft.com/office/powerpoint/2010/main" val="1836442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Originally called Fort Madison, but it was not military</a:t>
            </a:r>
            <a:r>
              <a:rPr lang="en-US" baseline="0" dirty="0" smtClean="0"/>
              <a:t> action but first used by James A. Doyle to designate his plantation on the Tugaloo River.  Madison historically important because it became the home of Colonel Benjamin Cleveland, hero of the Battle of King’s Mountain. Madison also served as a stop along the railroad</a:t>
            </a:r>
            <a:endParaRPr lang="en-US" dirty="0"/>
          </a:p>
        </p:txBody>
      </p:sp>
      <p:sp>
        <p:nvSpPr>
          <p:cNvPr id="4" name="Slide Number Placeholder 3"/>
          <p:cNvSpPr>
            <a:spLocks noGrp="1"/>
          </p:cNvSpPr>
          <p:nvPr>
            <p:ph type="sldNum" sz="quarter" idx="10"/>
          </p:nvPr>
        </p:nvSpPr>
        <p:spPr/>
        <p:txBody>
          <a:bodyPr/>
          <a:lstStyle/>
          <a:p>
            <a:fld id="{3369003A-5AB3-49AA-87B0-90DB42FD4F1A}" type="slidenum">
              <a:rPr lang="en-US" smtClean="0"/>
              <a:t>13</a:t>
            </a:fld>
            <a:endParaRPr lang="en-US"/>
          </a:p>
        </p:txBody>
      </p:sp>
    </p:spTree>
    <p:extLst>
      <p:ext uri="{BB962C8B-B14F-4D97-AF65-F5344CB8AC3E}">
        <p14:creationId xmlns:p14="http://schemas.microsoft.com/office/powerpoint/2010/main" val="790700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Community</a:t>
            </a:r>
            <a:r>
              <a:rPr lang="en-US" baseline="0" dirty="0" smtClean="0"/>
              <a:t> is named after a creek called Long Creek</a:t>
            </a:r>
            <a:endParaRPr lang="en-US" dirty="0"/>
          </a:p>
        </p:txBody>
      </p:sp>
      <p:sp>
        <p:nvSpPr>
          <p:cNvPr id="4" name="Slide Number Placeholder 3"/>
          <p:cNvSpPr>
            <a:spLocks noGrp="1"/>
          </p:cNvSpPr>
          <p:nvPr>
            <p:ph type="sldNum" sz="quarter" idx="10"/>
          </p:nvPr>
        </p:nvSpPr>
        <p:spPr/>
        <p:txBody>
          <a:bodyPr/>
          <a:lstStyle/>
          <a:p>
            <a:fld id="{3369003A-5AB3-49AA-87B0-90DB42FD4F1A}" type="slidenum">
              <a:rPr lang="en-US" smtClean="0"/>
              <a:t>14</a:t>
            </a:fld>
            <a:endParaRPr lang="en-US"/>
          </a:p>
        </p:txBody>
      </p:sp>
    </p:spTree>
    <p:extLst>
      <p:ext uri="{BB962C8B-B14F-4D97-AF65-F5344CB8AC3E}">
        <p14:creationId xmlns:p14="http://schemas.microsoft.com/office/powerpoint/2010/main" val="2992859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Named</a:t>
            </a:r>
            <a:r>
              <a:rPr lang="en-US" baseline="0" dirty="0" smtClean="0"/>
              <a:t> for </a:t>
            </a:r>
            <a:r>
              <a:rPr lang="en-US" baseline="0" dirty="0" err="1" smtClean="0"/>
              <a:t>Newry</a:t>
            </a:r>
            <a:r>
              <a:rPr lang="en-US" baseline="0" dirty="0" smtClean="0"/>
              <a:t>, Ireland the ancestral home of William Ashmead Courtenay, the founder of the mill.</a:t>
            </a:r>
            <a:endParaRPr lang="en-US" dirty="0"/>
          </a:p>
        </p:txBody>
      </p:sp>
      <p:sp>
        <p:nvSpPr>
          <p:cNvPr id="4" name="Slide Number Placeholder 3"/>
          <p:cNvSpPr>
            <a:spLocks noGrp="1"/>
          </p:cNvSpPr>
          <p:nvPr>
            <p:ph type="sldNum" sz="quarter" idx="10"/>
          </p:nvPr>
        </p:nvSpPr>
        <p:spPr/>
        <p:txBody>
          <a:bodyPr/>
          <a:lstStyle/>
          <a:p>
            <a:fld id="{3369003A-5AB3-49AA-87B0-90DB42FD4F1A}" type="slidenum">
              <a:rPr lang="en-US" smtClean="0"/>
              <a:t>15</a:t>
            </a:fld>
            <a:endParaRPr lang="en-US"/>
          </a:p>
        </p:txBody>
      </p:sp>
    </p:spTree>
    <p:extLst>
      <p:ext uri="{BB962C8B-B14F-4D97-AF65-F5344CB8AC3E}">
        <p14:creationId xmlns:p14="http://schemas.microsoft.com/office/powerpoint/2010/main" val="3655248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Rich</a:t>
            </a:r>
            <a:r>
              <a:rPr lang="en-US" baseline="0" dirty="0" smtClean="0"/>
              <a:t> land and area of farming in the bottoms of </a:t>
            </a:r>
            <a:r>
              <a:rPr lang="en-US" baseline="0" smtClean="0"/>
              <a:t>the creek.</a:t>
            </a:r>
            <a:endParaRPr lang="en-US"/>
          </a:p>
        </p:txBody>
      </p:sp>
      <p:sp>
        <p:nvSpPr>
          <p:cNvPr id="4" name="Slide Number Placeholder 3"/>
          <p:cNvSpPr>
            <a:spLocks noGrp="1"/>
          </p:cNvSpPr>
          <p:nvPr>
            <p:ph type="sldNum" sz="quarter" idx="10"/>
          </p:nvPr>
        </p:nvSpPr>
        <p:spPr/>
        <p:txBody>
          <a:bodyPr/>
          <a:lstStyle/>
          <a:p>
            <a:fld id="{3369003A-5AB3-49AA-87B0-90DB42FD4F1A}" type="slidenum">
              <a:rPr lang="en-US" smtClean="0"/>
              <a:t>16</a:t>
            </a:fld>
            <a:endParaRPr lang="en-US"/>
          </a:p>
        </p:txBody>
      </p:sp>
    </p:spTree>
    <p:extLst>
      <p:ext uri="{BB962C8B-B14F-4D97-AF65-F5344CB8AC3E}">
        <p14:creationId xmlns:p14="http://schemas.microsoft.com/office/powerpoint/2010/main" val="3924647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Bountyland</a:t>
            </a:r>
            <a:r>
              <a:rPr lang="en-US" dirty="0" smtClean="0"/>
              <a:t> was named after just that, bounty land given to soldiers who served</a:t>
            </a:r>
            <a:r>
              <a:rPr lang="en-US" baseline="0" dirty="0" smtClean="0"/>
              <a:t> during the revolutionary war.</a:t>
            </a:r>
            <a:endParaRPr lang="en-US" dirty="0"/>
          </a:p>
        </p:txBody>
      </p:sp>
      <p:sp>
        <p:nvSpPr>
          <p:cNvPr id="4" name="Slide Number Placeholder 3"/>
          <p:cNvSpPr>
            <a:spLocks noGrp="1"/>
          </p:cNvSpPr>
          <p:nvPr>
            <p:ph type="sldNum" sz="quarter" idx="10"/>
          </p:nvPr>
        </p:nvSpPr>
        <p:spPr/>
        <p:txBody>
          <a:bodyPr/>
          <a:lstStyle/>
          <a:p>
            <a:fld id="{3369003A-5AB3-49AA-87B0-90DB42FD4F1A}" type="slidenum">
              <a:rPr lang="en-US" smtClean="0"/>
              <a:t>17</a:t>
            </a:fld>
            <a:endParaRPr lang="en-US"/>
          </a:p>
        </p:txBody>
      </p:sp>
    </p:spTree>
    <p:extLst>
      <p:ext uri="{BB962C8B-B14F-4D97-AF65-F5344CB8AC3E}">
        <p14:creationId xmlns:p14="http://schemas.microsoft.com/office/powerpoint/2010/main" val="4096053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69003A-5AB3-49AA-87B0-90DB42FD4F1A}" type="slidenum">
              <a:rPr lang="en-US" smtClean="0"/>
              <a:t>18</a:t>
            </a:fld>
            <a:endParaRPr lang="en-US"/>
          </a:p>
        </p:txBody>
      </p:sp>
    </p:spTree>
    <p:extLst>
      <p:ext uri="{BB962C8B-B14F-4D97-AF65-F5344CB8AC3E}">
        <p14:creationId xmlns:p14="http://schemas.microsoft.com/office/powerpoint/2010/main" val="2132597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Has</a:t>
            </a:r>
            <a:r>
              <a:rPr lang="en-US" baseline="0" dirty="0" smtClean="0"/>
              <a:t> a couple different meanings in Cherokee “he drank by sips” or “he has crossed the stream and came out upon the other side”.</a:t>
            </a:r>
          </a:p>
          <a:p>
            <a:r>
              <a:rPr lang="en-US" baseline="0" dirty="0" smtClean="0"/>
              <a:t>Chattooga Town is documented to be a town that was existing when white explorers arrived, which was located near the Russell Homestead along Highway 28.</a:t>
            </a:r>
            <a:endParaRPr lang="en-US" dirty="0"/>
          </a:p>
        </p:txBody>
      </p:sp>
      <p:sp>
        <p:nvSpPr>
          <p:cNvPr id="4" name="Slide Number Placeholder 3"/>
          <p:cNvSpPr>
            <a:spLocks noGrp="1"/>
          </p:cNvSpPr>
          <p:nvPr>
            <p:ph type="sldNum" sz="quarter" idx="10"/>
          </p:nvPr>
        </p:nvSpPr>
        <p:spPr/>
        <p:txBody>
          <a:bodyPr/>
          <a:lstStyle/>
          <a:p>
            <a:fld id="{3369003A-5AB3-49AA-87B0-90DB42FD4F1A}" type="slidenum">
              <a:rPr lang="en-US" smtClean="0"/>
              <a:t>19</a:t>
            </a:fld>
            <a:endParaRPr lang="en-US"/>
          </a:p>
        </p:txBody>
      </p:sp>
    </p:spTree>
    <p:extLst>
      <p:ext uri="{BB962C8B-B14F-4D97-AF65-F5344CB8AC3E}">
        <p14:creationId xmlns:p14="http://schemas.microsoft.com/office/powerpoint/2010/main" val="3919154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69003A-5AB3-49AA-87B0-90DB42FD4F1A}" type="slidenum">
              <a:rPr lang="en-US" smtClean="0"/>
              <a:t>2</a:t>
            </a:fld>
            <a:endParaRPr lang="en-US"/>
          </a:p>
        </p:txBody>
      </p:sp>
    </p:spTree>
    <p:extLst>
      <p:ext uri="{BB962C8B-B14F-4D97-AF65-F5344CB8AC3E}">
        <p14:creationId xmlns:p14="http://schemas.microsoft.com/office/powerpoint/2010/main" val="644095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Cherokee for “freckled or spotted people.”  Was an older</a:t>
            </a:r>
            <a:r>
              <a:rPr lang="en-US" baseline="0" dirty="0" smtClean="0"/>
              <a:t> important town in the Lower Towns.  The British established a trading storehouse along the Tugaloo because of its fine geographic location.  In 1776, Colonel Andrew Williamson and his militia campaign came through and burnt the village and all of its corn.  </a:t>
            </a:r>
            <a:endParaRPr lang="en-US" dirty="0"/>
          </a:p>
        </p:txBody>
      </p:sp>
      <p:sp>
        <p:nvSpPr>
          <p:cNvPr id="4" name="Slide Number Placeholder 3"/>
          <p:cNvSpPr>
            <a:spLocks noGrp="1"/>
          </p:cNvSpPr>
          <p:nvPr>
            <p:ph type="sldNum" sz="quarter" idx="10"/>
          </p:nvPr>
        </p:nvSpPr>
        <p:spPr/>
        <p:txBody>
          <a:bodyPr/>
          <a:lstStyle/>
          <a:p>
            <a:fld id="{3369003A-5AB3-49AA-87B0-90DB42FD4F1A}" type="slidenum">
              <a:rPr lang="en-US" smtClean="0"/>
              <a:t>20</a:t>
            </a:fld>
            <a:endParaRPr lang="en-US"/>
          </a:p>
        </p:txBody>
      </p:sp>
    </p:spTree>
    <p:extLst>
      <p:ext uri="{BB962C8B-B14F-4D97-AF65-F5344CB8AC3E}">
        <p14:creationId xmlns:p14="http://schemas.microsoft.com/office/powerpoint/2010/main" val="742990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Place of the Mulberry in Cherokee. It was the mother</a:t>
            </a:r>
            <a:r>
              <a:rPr lang="en-US" baseline="0" dirty="0" smtClean="0"/>
              <a:t> town or capital of the Cherokee Lower Towns.  The River was named after the village. </a:t>
            </a:r>
            <a:endParaRPr lang="en-US" dirty="0"/>
          </a:p>
        </p:txBody>
      </p:sp>
      <p:sp>
        <p:nvSpPr>
          <p:cNvPr id="4" name="Slide Number Placeholder 3"/>
          <p:cNvSpPr>
            <a:spLocks noGrp="1"/>
          </p:cNvSpPr>
          <p:nvPr>
            <p:ph type="sldNum" sz="quarter" idx="10"/>
          </p:nvPr>
        </p:nvSpPr>
        <p:spPr/>
        <p:txBody>
          <a:bodyPr/>
          <a:lstStyle/>
          <a:p>
            <a:fld id="{3369003A-5AB3-49AA-87B0-90DB42FD4F1A}" type="slidenum">
              <a:rPr lang="en-US" smtClean="0"/>
              <a:t>21</a:t>
            </a:fld>
            <a:endParaRPr lang="en-US"/>
          </a:p>
        </p:txBody>
      </p:sp>
    </p:spTree>
    <p:extLst>
      <p:ext uri="{BB962C8B-B14F-4D97-AF65-F5344CB8AC3E}">
        <p14:creationId xmlns:p14="http://schemas.microsoft.com/office/powerpoint/2010/main" val="2344365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“Place of the Lost One” in Cherokee.  There</a:t>
            </a:r>
            <a:r>
              <a:rPr lang="en-US" baseline="0" dirty="0" smtClean="0"/>
              <a:t> was a town located in the </a:t>
            </a:r>
            <a:r>
              <a:rPr lang="en-US" baseline="0" dirty="0" err="1" smtClean="0"/>
              <a:t>Jocassee</a:t>
            </a:r>
            <a:r>
              <a:rPr lang="en-US" baseline="0" dirty="0" smtClean="0"/>
              <a:t> Valley named </a:t>
            </a:r>
            <a:r>
              <a:rPr lang="en-US" baseline="0" dirty="0" err="1" smtClean="0"/>
              <a:t>Jocassee</a:t>
            </a:r>
            <a:r>
              <a:rPr lang="en-US" baseline="0" dirty="0" smtClean="0"/>
              <a:t> but there is not a lot of historical information about it.  </a:t>
            </a:r>
            <a:r>
              <a:rPr lang="en-US" dirty="0" smtClean="0"/>
              <a:t>William </a:t>
            </a:r>
            <a:r>
              <a:rPr lang="en-US" dirty="0" err="1" smtClean="0"/>
              <a:t>Gillmore</a:t>
            </a:r>
            <a:r>
              <a:rPr lang="en-US" dirty="0" smtClean="0"/>
              <a:t> Simms in</a:t>
            </a:r>
            <a:r>
              <a:rPr lang="en-US" baseline="0" dirty="0" smtClean="0"/>
              <a:t> 1856 penned the legend of </a:t>
            </a:r>
            <a:r>
              <a:rPr lang="en-US" baseline="0" dirty="0" err="1" smtClean="0"/>
              <a:t>Jocassee</a:t>
            </a:r>
            <a:r>
              <a:rPr lang="en-US" baseline="0" dirty="0" smtClean="0"/>
              <a:t>.  Supposedly the daughter of </a:t>
            </a:r>
            <a:r>
              <a:rPr lang="en-US" baseline="0" dirty="0" err="1" smtClean="0"/>
              <a:t>Attakullakulla</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369003A-5AB3-49AA-87B0-90DB42FD4F1A}" type="slidenum">
              <a:rPr lang="en-US" smtClean="0"/>
              <a:t>22</a:t>
            </a:fld>
            <a:endParaRPr lang="en-US"/>
          </a:p>
        </p:txBody>
      </p:sp>
    </p:spTree>
    <p:extLst>
      <p:ext uri="{BB962C8B-B14F-4D97-AF65-F5344CB8AC3E}">
        <p14:creationId xmlns:p14="http://schemas.microsoft.com/office/powerpoint/2010/main" val="1955040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69003A-5AB3-49AA-87B0-90DB42FD4F1A}" type="slidenum">
              <a:rPr lang="en-US" smtClean="0"/>
              <a:t>23</a:t>
            </a:fld>
            <a:endParaRPr lang="en-US"/>
          </a:p>
        </p:txBody>
      </p:sp>
    </p:spTree>
    <p:extLst>
      <p:ext uri="{BB962C8B-B14F-4D97-AF65-F5344CB8AC3E}">
        <p14:creationId xmlns:p14="http://schemas.microsoft.com/office/powerpoint/2010/main" val="452939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legend says that it was </a:t>
            </a:r>
            <a:r>
              <a:rPr lang="en-US" dirty="0" err="1" smtClean="0"/>
              <a:t>Issaqueena</a:t>
            </a:r>
            <a:r>
              <a:rPr lang="en-US" baseline="0" dirty="0" smtClean="0"/>
              <a:t> (aka </a:t>
            </a:r>
            <a:r>
              <a:rPr lang="en-US" baseline="0" dirty="0" err="1" smtClean="0"/>
              <a:t>Cateechee</a:t>
            </a:r>
            <a:r>
              <a:rPr lang="en-US" baseline="0" dirty="0" smtClean="0"/>
              <a:t>) and her husband lived for a while in a hollow stump on the mountain. Another legend tells of a white settler building his home on the mountain using a large stump as a pillar for his house. </a:t>
            </a:r>
            <a:endParaRPr lang="en-US" dirty="0"/>
          </a:p>
        </p:txBody>
      </p:sp>
      <p:sp>
        <p:nvSpPr>
          <p:cNvPr id="4" name="Slide Number Placeholder 3"/>
          <p:cNvSpPr>
            <a:spLocks noGrp="1"/>
          </p:cNvSpPr>
          <p:nvPr>
            <p:ph type="sldNum" sz="quarter" idx="10"/>
          </p:nvPr>
        </p:nvSpPr>
        <p:spPr/>
        <p:txBody>
          <a:bodyPr/>
          <a:lstStyle/>
          <a:p>
            <a:fld id="{3369003A-5AB3-49AA-87B0-90DB42FD4F1A}" type="slidenum">
              <a:rPr lang="en-US" smtClean="0"/>
              <a:t>24</a:t>
            </a:fld>
            <a:endParaRPr lang="en-US"/>
          </a:p>
        </p:txBody>
      </p:sp>
    </p:spTree>
    <p:extLst>
      <p:ext uri="{BB962C8B-B14F-4D97-AF65-F5344CB8AC3E}">
        <p14:creationId xmlns:p14="http://schemas.microsoft.com/office/powerpoint/2010/main" val="16421239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Indian maiden also</a:t>
            </a:r>
            <a:r>
              <a:rPr lang="en-US" baseline="0" dirty="0" smtClean="0"/>
              <a:t> known as </a:t>
            </a:r>
            <a:r>
              <a:rPr lang="en-US" baseline="0" dirty="0" err="1" smtClean="0"/>
              <a:t>Cateechee</a:t>
            </a:r>
            <a:r>
              <a:rPr lang="en-US" baseline="0" dirty="0" smtClean="0"/>
              <a:t>.  She had a lover who was white stationed at Ninety-Six.  She overheard there was to be an attack on the settlement by the Creeks.  She went to warn her lover but she was found out.  She leapt over the falls.  Thinking she had perished, the attack party went on but </a:t>
            </a:r>
            <a:r>
              <a:rPr lang="en-US" baseline="0" dirty="0" err="1" smtClean="0"/>
              <a:t>Issaqueena</a:t>
            </a:r>
            <a:r>
              <a:rPr lang="en-US" baseline="0" dirty="0" smtClean="0"/>
              <a:t> had jumped and hid under one of the vales.  She went on to warn her lover while naming all the creeks and </a:t>
            </a:r>
            <a:r>
              <a:rPr lang="en-US" baseline="0" smtClean="0"/>
              <a:t>points along the way</a:t>
            </a:r>
            <a:endParaRPr lang="en-US" dirty="0"/>
          </a:p>
        </p:txBody>
      </p:sp>
      <p:sp>
        <p:nvSpPr>
          <p:cNvPr id="4" name="Slide Number Placeholder 3"/>
          <p:cNvSpPr>
            <a:spLocks noGrp="1"/>
          </p:cNvSpPr>
          <p:nvPr>
            <p:ph type="sldNum" sz="quarter" idx="10"/>
          </p:nvPr>
        </p:nvSpPr>
        <p:spPr/>
        <p:txBody>
          <a:bodyPr/>
          <a:lstStyle/>
          <a:p>
            <a:fld id="{3369003A-5AB3-49AA-87B0-90DB42FD4F1A}" type="slidenum">
              <a:rPr lang="en-US" smtClean="0"/>
              <a:t>25</a:t>
            </a:fld>
            <a:endParaRPr lang="en-US"/>
          </a:p>
        </p:txBody>
      </p:sp>
    </p:spTree>
    <p:extLst>
      <p:ext uri="{BB962C8B-B14F-4D97-AF65-F5344CB8AC3E}">
        <p14:creationId xmlns:p14="http://schemas.microsoft.com/office/powerpoint/2010/main" val="21712592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“Land Beside the Water” or “watery</a:t>
            </a:r>
            <a:r>
              <a:rPr lang="en-US" baseline="0" dirty="0" smtClean="0"/>
              <a:t> eyes of the hills”.  Named for a Cherokee village that was located in the area of Oconee Station.</a:t>
            </a:r>
            <a:endParaRPr lang="en-US" dirty="0"/>
          </a:p>
        </p:txBody>
      </p:sp>
      <p:sp>
        <p:nvSpPr>
          <p:cNvPr id="4" name="Slide Number Placeholder 3"/>
          <p:cNvSpPr>
            <a:spLocks noGrp="1"/>
          </p:cNvSpPr>
          <p:nvPr>
            <p:ph type="sldNum" sz="quarter" idx="10"/>
          </p:nvPr>
        </p:nvSpPr>
        <p:spPr/>
        <p:txBody>
          <a:bodyPr/>
          <a:lstStyle/>
          <a:p>
            <a:fld id="{3369003A-5AB3-49AA-87B0-90DB42FD4F1A}" type="slidenum">
              <a:rPr lang="en-US" smtClean="0"/>
              <a:t>26</a:t>
            </a:fld>
            <a:endParaRPr lang="en-US"/>
          </a:p>
        </p:txBody>
      </p:sp>
    </p:spTree>
    <p:extLst>
      <p:ext uri="{BB962C8B-B14F-4D97-AF65-F5344CB8AC3E}">
        <p14:creationId xmlns:p14="http://schemas.microsoft.com/office/powerpoint/2010/main" val="3191091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Named after Norse mythology’s Valhalla, it’s defined</a:t>
            </a:r>
            <a:r>
              <a:rPr lang="en-US" baseline="0" dirty="0" smtClean="0"/>
              <a:t> as Garden of the Gods. Founded in 1850 by the German Colonization Society out of Charleston. </a:t>
            </a:r>
            <a:endParaRPr lang="en-US" dirty="0"/>
          </a:p>
        </p:txBody>
      </p:sp>
      <p:sp>
        <p:nvSpPr>
          <p:cNvPr id="4" name="Slide Number Placeholder 3"/>
          <p:cNvSpPr>
            <a:spLocks noGrp="1"/>
          </p:cNvSpPr>
          <p:nvPr>
            <p:ph type="sldNum" sz="quarter" idx="10"/>
          </p:nvPr>
        </p:nvSpPr>
        <p:spPr/>
        <p:txBody>
          <a:bodyPr/>
          <a:lstStyle/>
          <a:p>
            <a:fld id="{3369003A-5AB3-49AA-87B0-90DB42FD4F1A}" type="slidenum">
              <a:rPr lang="en-US" smtClean="0"/>
              <a:t>3</a:t>
            </a:fld>
            <a:endParaRPr lang="en-US"/>
          </a:p>
        </p:txBody>
      </p:sp>
    </p:spTree>
    <p:extLst>
      <p:ext uri="{BB962C8B-B14F-4D97-AF65-F5344CB8AC3E}">
        <p14:creationId xmlns:p14="http://schemas.microsoft.com/office/powerpoint/2010/main" val="1932901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Founded as a temperance union by Joseph</a:t>
            </a:r>
            <a:r>
              <a:rPr lang="en-US" baseline="0" dirty="0" smtClean="0"/>
              <a:t> Gresham.  He formed a temperance union and when he moved his residence he formed another temperance union which he called West Union because it was west of the first temperance union.  He later formed another temperance Union and called it South Union.</a:t>
            </a:r>
            <a:endParaRPr lang="en-US" dirty="0"/>
          </a:p>
        </p:txBody>
      </p:sp>
      <p:sp>
        <p:nvSpPr>
          <p:cNvPr id="4" name="Slide Number Placeholder 3"/>
          <p:cNvSpPr>
            <a:spLocks noGrp="1"/>
          </p:cNvSpPr>
          <p:nvPr>
            <p:ph type="sldNum" sz="quarter" idx="10"/>
          </p:nvPr>
        </p:nvSpPr>
        <p:spPr/>
        <p:txBody>
          <a:bodyPr/>
          <a:lstStyle/>
          <a:p>
            <a:fld id="{3369003A-5AB3-49AA-87B0-90DB42FD4F1A}" type="slidenum">
              <a:rPr lang="en-US" smtClean="0"/>
              <a:t>4</a:t>
            </a:fld>
            <a:endParaRPr lang="en-US"/>
          </a:p>
        </p:txBody>
      </p:sp>
    </p:spTree>
    <p:extLst>
      <p:ext uri="{BB962C8B-B14F-4D97-AF65-F5344CB8AC3E}">
        <p14:creationId xmlns:p14="http://schemas.microsoft.com/office/powerpoint/2010/main" val="2570518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Originally</a:t>
            </a:r>
            <a:r>
              <a:rPr lang="en-US" baseline="0" dirty="0" smtClean="0"/>
              <a:t> named “Seneca City”, Seneca is named after the Cherokee Village of </a:t>
            </a:r>
            <a:r>
              <a:rPr lang="en-US" baseline="0" dirty="0" err="1" smtClean="0"/>
              <a:t>Esseneca</a:t>
            </a:r>
            <a:r>
              <a:rPr lang="en-US" baseline="0" dirty="0" smtClean="0"/>
              <a:t> that was located not too far from the city today.  The Seneca River also contributed the City’s naming.</a:t>
            </a:r>
            <a:endParaRPr lang="en-US" dirty="0"/>
          </a:p>
        </p:txBody>
      </p:sp>
      <p:sp>
        <p:nvSpPr>
          <p:cNvPr id="4" name="Slide Number Placeholder 3"/>
          <p:cNvSpPr>
            <a:spLocks noGrp="1"/>
          </p:cNvSpPr>
          <p:nvPr>
            <p:ph type="sldNum" sz="quarter" idx="10"/>
          </p:nvPr>
        </p:nvSpPr>
        <p:spPr/>
        <p:txBody>
          <a:bodyPr/>
          <a:lstStyle/>
          <a:p>
            <a:fld id="{3369003A-5AB3-49AA-87B0-90DB42FD4F1A}" type="slidenum">
              <a:rPr lang="en-US" smtClean="0"/>
              <a:t>5</a:t>
            </a:fld>
            <a:endParaRPr lang="en-US"/>
          </a:p>
        </p:txBody>
      </p:sp>
    </p:spTree>
    <p:extLst>
      <p:ext uri="{BB962C8B-B14F-4D97-AF65-F5344CB8AC3E}">
        <p14:creationId xmlns:p14="http://schemas.microsoft.com/office/powerpoint/2010/main" val="4116097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1803 a missionary Reverend Andrew Brown established a Presbyterian church in a log building on 7 acres of land donated by Oliver Green.  The located is in the approximate area of First Baptist Church.  He named it Westminster Presbyterian Church after Westminster Abbey in England. </a:t>
            </a:r>
            <a:endParaRPr lang="en-US" dirty="0"/>
          </a:p>
        </p:txBody>
      </p:sp>
      <p:sp>
        <p:nvSpPr>
          <p:cNvPr id="4" name="Slide Number Placeholder 3"/>
          <p:cNvSpPr>
            <a:spLocks noGrp="1"/>
          </p:cNvSpPr>
          <p:nvPr>
            <p:ph type="sldNum" sz="quarter" idx="10"/>
          </p:nvPr>
        </p:nvSpPr>
        <p:spPr/>
        <p:txBody>
          <a:bodyPr/>
          <a:lstStyle/>
          <a:p>
            <a:fld id="{3369003A-5AB3-49AA-87B0-90DB42FD4F1A}" type="slidenum">
              <a:rPr lang="en-US" smtClean="0"/>
              <a:t>6</a:t>
            </a:fld>
            <a:endParaRPr lang="en-US"/>
          </a:p>
        </p:txBody>
      </p:sp>
    </p:spTree>
    <p:extLst>
      <p:ext uri="{BB962C8B-B14F-4D97-AF65-F5344CB8AC3E}">
        <p14:creationId xmlns:p14="http://schemas.microsoft.com/office/powerpoint/2010/main" val="2203039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Arabic/Hebrew</a:t>
            </a:r>
            <a:r>
              <a:rPr lang="en-US" baseline="0" dirty="0" smtClean="0"/>
              <a:t> word meaning peace or perfect.</a:t>
            </a:r>
          </a:p>
          <a:p>
            <a:r>
              <a:rPr lang="en-US" baseline="0" dirty="0" smtClean="0"/>
              <a:t>Mid-1850s-Keowee Courier mentions roads to Salem Church near Flat shoals.</a:t>
            </a:r>
          </a:p>
          <a:p>
            <a:r>
              <a:rPr lang="en-US" baseline="0" dirty="0" smtClean="0"/>
              <a:t>Town was officially established in 1907.</a:t>
            </a:r>
          </a:p>
          <a:p>
            <a:r>
              <a:rPr lang="en-US" baseline="0" dirty="0" smtClean="0"/>
              <a:t>Election Precinct.</a:t>
            </a:r>
          </a:p>
          <a:p>
            <a:r>
              <a:rPr lang="en-US" baseline="0" dirty="0" smtClean="0"/>
              <a:t>Recommended place for meeting for </a:t>
            </a:r>
            <a:r>
              <a:rPr lang="en-US" baseline="0" dirty="0" err="1" smtClean="0"/>
              <a:t>Keowee</a:t>
            </a:r>
            <a:r>
              <a:rPr lang="en-US" baseline="0" dirty="0" smtClean="0"/>
              <a:t> Township 1879.</a:t>
            </a:r>
          </a:p>
          <a:p>
            <a:r>
              <a:rPr lang="en-US" baseline="0" dirty="0" smtClean="0"/>
              <a:t>Post Office established 1883.</a:t>
            </a:r>
            <a:endParaRPr lang="en-US" dirty="0"/>
          </a:p>
        </p:txBody>
      </p:sp>
      <p:sp>
        <p:nvSpPr>
          <p:cNvPr id="4" name="Slide Number Placeholder 3"/>
          <p:cNvSpPr>
            <a:spLocks noGrp="1"/>
          </p:cNvSpPr>
          <p:nvPr>
            <p:ph type="sldNum" sz="quarter" idx="10"/>
          </p:nvPr>
        </p:nvSpPr>
        <p:spPr/>
        <p:txBody>
          <a:bodyPr/>
          <a:lstStyle/>
          <a:p>
            <a:fld id="{3369003A-5AB3-49AA-87B0-90DB42FD4F1A}" type="slidenum">
              <a:rPr lang="en-US" smtClean="0"/>
              <a:t>7</a:t>
            </a:fld>
            <a:endParaRPr lang="en-US"/>
          </a:p>
        </p:txBody>
      </p:sp>
    </p:spTree>
    <p:extLst>
      <p:ext uri="{BB962C8B-B14F-4D97-AF65-F5344CB8AC3E}">
        <p14:creationId xmlns:p14="http://schemas.microsoft.com/office/powerpoint/2010/main" val="2737274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69003A-5AB3-49AA-87B0-90DB42FD4F1A}" type="slidenum">
              <a:rPr lang="en-US" smtClean="0"/>
              <a:t>8</a:t>
            </a:fld>
            <a:endParaRPr lang="en-US"/>
          </a:p>
        </p:txBody>
      </p:sp>
    </p:spTree>
    <p:extLst>
      <p:ext uri="{BB962C8B-B14F-4D97-AF65-F5344CB8AC3E}">
        <p14:creationId xmlns:p14="http://schemas.microsoft.com/office/powerpoint/2010/main" val="1860170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Cherokee Village.</a:t>
            </a:r>
            <a:r>
              <a:rPr lang="en-US" baseline="0" dirty="0" smtClean="0"/>
              <a:t>  Roughly translates to “Place of Sunlight of God”</a:t>
            </a:r>
          </a:p>
          <a:p>
            <a:endParaRPr lang="en-US" baseline="0" dirty="0" smtClean="0"/>
          </a:p>
          <a:p>
            <a:r>
              <a:rPr lang="en-US" baseline="0" dirty="0" smtClean="0"/>
              <a:t>Many years ago in the mountain village of the Cherokee there lived a famous fire prophet. His great wisdom and his power of healing were attributed to the possession of an unusually large ruby.  The Cherokees called this glowing ball of fire “The Sunlight of God”. At his death the Cherokee obeyed his parting injunction and buried him with the stone clasped to his breast. </a:t>
            </a:r>
            <a:endParaRPr lang="en-US" dirty="0"/>
          </a:p>
        </p:txBody>
      </p:sp>
      <p:sp>
        <p:nvSpPr>
          <p:cNvPr id="4" name="Slide Number Placeholder 3"/>
          <p:cNvSpPr>
            <a:spLocks noGrp="1"/>
          </p:cNvSpPr>
          <p:nvPr>
            <p:ph type="sldNum" sz="quarter" idx="10"/>
          </p:nvPr>
        </p:nvSpPr>
        <p:spPr/>
        <p:txBody>
          <a:bodyPr/>
          <a:lstStyle/>
          <a:p>
            <a:fld id="{3369003A-5AB3-49AA-87B0-90DB42FD4F1A}" type="slidenum">
              <a:rPr lang="en-US" smtClean="0"/>
              <a:t>9</a:t>
            </a:fld>
            <a:endParaRPr lang="en-US"/>
          </a:p>
        </p:txBody>
      </p:sp>
    </p:spTree>
    <p:extLst>
      <p:ext uri="{BB962C8B-B14F-4D97-AF65-F5344CB8AC3E}">
        <p14:creationId xmlns:p14="http://schemas.microsoft.com/office/powerpoint/2010/main" val="2337119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3B0E92C1-541E-4296-9D80-5A8A7B78CBEC}" type="datetimeFigureOut">
              <a:rPr lang="en-US" smtClean="0"/>
              <a:t>3/31/2020</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0CB4553-5E9D-4B3E-AC72-835511FC443A}" type="slidenum">
              <a:rPr lang="en-US" smtClean="0"/>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B0E92C1-541E-4296-9D80-5A8A7B78CBEC}" type="datetimeFigureOut">
              <a:rPr lang="en-US" smtClean="0"/>
              <a:t>3/31/2020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0CB4553-5E9D-4B3E-AC72-835511FC443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B0E92C1-541E-4296-9D80-5A8A7B78CBEC}" type="datetimeFigureOut">
              <a:rPr lang="en-US" smtClean="0"/>
              <a:t>3/31/2020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0CB4553-5E9D-4B3E-AC72-835511FC443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B0E92C1-541E-4296-9D80-5A8A7B78CBEC}" type="datetimeFigureOut">
              <a:rPr lang="en-US" smtClean="0"/>
              <a:t>3/31/2020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0CB4553-5E9D-4B3E-AC72-835511FC443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3B0E92C1-541E-4296-9D80-5A8A7B78CBEC}" type="datetimeFigureOut">
              <a:rPr lang="en-US" smtClean="0"/>
              <a:t>3/31/2020</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0CB4553-5E9D-4B3E-AC72-835511FC443A}"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B0E92C1-541E-4296-9D80-5A8A7B78CBEC}" type="datetimeFigureOut">
              <a:rPr lang="en-US" smtClean="0"/>
              <a:t>3/31/2020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80CB4553-5E9D-4B3E-AC72-835511FC443A}"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B0E92C1-541E-4296-9D80-5A8A7B78CBEC}" type="datetimeFigureOut">
              <a:rPr lang="en-US" smtClean="0"/>
              <a:t>3/31/2020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80CB4553-5E9D-4B3E-AC72-835511FC443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B0E92C1-541E-4296-9D80-5A8A7B78CBEC}" type="datetimeFigureOut">
              <a:rPr lang="en-US" smtClean="0"/>
              <a:t>3/31/2020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0CB4553-5E9D-4B3E-AC72-835511FC443A}"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B0E92C1-541E-4296-9D80-5A8A7B78CBEC}" type="datetimeFigureOut">
              <a:rPr lang="en-US" smtClean="0"/>
              <a:t>3/31/2020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0CB4553-5E9D-4B3E-AC72-835511FC443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3B0E92C1-541E-4296-9D80-5A8A7B78CBEC}" type="datetimeFigureOut">
              <a:rPr lang="en-US" smtClean="0"/>
              <a:t>3/31/2020</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0CB4553-5E9D-4B3E-AC72-835511FC443A}"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3B0E92C1-541E-4296-9D80-5A8A7B78CBEC}" type="datetimeFigureOut">
              <a:rPr lang="en-US" smtClean="0"/>
              <a:t>3/31/2020</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0CB4553-5E9D-4B3E-AC72-835511FC443A}"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3B0E92C1-541E-4296-9D80-5A8A7B78CBEC}" type="datetimeFigureOut">
              <a:rPr lang="en-US" smtClean="0"/>
              <a:t>3/31/2020</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80CB4553-5E9D-4B3E-AC72-835511FC443A}"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9.png"/><Relationship Id="rId5" Type="http://schemas.openxmlformats.org/officeDocument/2006/relationships/image" Target="../media/image16.jp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9.png"/><Relationship Id="rId5" Type="http://schemas.openxmlformats.org/officeDocument/2006/relationships/image" Target="../media/image19.jp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9.png"/><Relationship Id="rId5" Type="http://schemas.openxmlformats.org/officeDocument/2006/relationships/image" Target="../media/image20.jpe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9.png"/><Relationship Id="rId5" Type="http://schemas.openxmlformats.org/officeDocument/2006/relationships/image" Target="../media/image21.jpe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9.png"/><Relationship Id="rId5" Type="http://schemas.openxmlformats.org/officeDocument/2006/relationships/image" Target="../media/image22.jp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9.png"/><Relationship Id="rId5" Type="http://schemas.openxmlformats.org/officeDocument/2006/relationships/image" Target="../media/image24.jpe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9.png"/><Relationship Id="rId5" Type="http://schemas.openxmlformats.org/officeDocument/2006/relationships/image" Target="../media/image25.jp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7.jp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9.png"/><Relationship Id="rId5" Type="http://schemas.openxmlformats.org/officeDocument/2006/relationships/image" Target="../media/image10.jp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What’s In A Name?</a:t>
            </a:r>
            <a:endParaRPr lang="en-US" dirty="0"/>
          </a:p>
        </p:txBody>
      </p:sp>
      <p:sp>
        <p:nvSpPr>
          <p:cNvPr id="3" name="Subtitle 2"/>
          <p:cNvSpPr>
            <a:spLocks noGrp="1"/>
          </p:cNvSpPr>
          <p:nvPr>
            <p:ph type="subTitle" idx="1"/>
          </p:nvPr>
        </p:nvSpPr>
        <p:spPr/>
        <p:txBody>
          <a:bodyPr/>
          <a:lstStyle/>
          <a:p>
            <a:r>
              <a:rPr lang="en-US" dirty="0" smtClean="0"/>
              <a:t>A Guide to Oconee County’s unique and wonderful place names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715000"/>
            <a:ext cx="2857500" cy="933450"/>
          </a:xfrm>
          <a:prstGeom prst="rect">
            <a:avLst/>
          </a:prstGeom>
        </p:spPr>
      </p:pic>
    </p:spTree>
    <p:extLst>
      <p:ext uri="{BB962C8B-B14F-4D97-AF65-F5344CB8AC3E}">
        <p14:creationId xmlns:p14="http://schemas.microsoft.com/office/powerpoint/2010/main" val="1503809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Mountain Rest</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27368" y="1676400"/>
            <a:ext cx="7207744" cy="4495800"/>
          </a:xfrm>
        </p:spPr>
      </p:pic>
    </p:spTree>
    <p:extLst>
      <p:ext uri="{BB962C8B-B14F-4D97-AF65-F5344CB8AC3E}">
        <p14:creationId xmlns:p14="http://schemas.microsoft.com/office/powerpoint/2010/main" val="881040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Oakway</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39420" y="1752600"/>
            <a:ext cx="7191214" cy="4419600"/>
          </a:xfrm>
        </p:spPr>
      </p:pic>
    </p:spTree>
    <p:extLst>
      <p:ext uri="{BB962C8B-B14F-4D97-AF65-F5344CB8AC3E}">
        <p14:creationId xmlns:p14="http://schemas.microsoft.com/office/powerpoint/2010/main" val="2605053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 Play</a:t>
            </a:r>
            <a:endParaRPr lang="en-US"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8007" r="20658" b="38762"/>
          <a:stretch/>
        </p:blipFill>
        <p:spPr>
          <a:xfrm>
            <a:off x="2286000" y="2057400"/>
            <a:ext cx="4572426" cy="3733800"/>
          </a:xfrm>
        </p:spPr>
      </p:pic>
    </p:spTree>
    <p:extLst>
      <p:ext uri="{BB962C8B-B14F-4D97-AF65-F5344CB8AC3E}">
        <p14:creationId xmlns:p14="http://schemas.microsoft.com/office/powerpoint/2010/main" val="9440007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Madison/Cleveland</a:t>
            </a: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2648" y="1524000"/>
            <a:ext cx="7206443" cy="4800600"/>
          </a:xfrm>
        </p:spPr>
      </p:pic>
    </p:spTree>
    <p:extLst>
      <p:ext uri="{BB962C8B-B14F-4D97-AF65-F5344CB8AC3E}">
        <p14:creationId xmlns:p14="http://schemas.microsoft.com/office/powerpoint/2010/main" val="3179136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Creek</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600" y="1600200"/>
            <a:ext cx="6795614" cy="4648200"/>
          </a:xfrm>
        </p:spPr>
      </p:pic>
    </p:spTree>
    <p:extLst>
      <p:ext uri="{BB962C8B-B14F-4D97-AF65-F5344CB8AC3E}">
        <p14:creationId xmlns:p14="http://schemas.microsoft.com/office/powerpoint/2010/main" val="27877547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Newry</a:t>
            </a:r>
            <a:endParaRPr lang="en-US" dirty="0"/>
          </a:p>
        </p:txBody>
      </p:sp>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1855488" y="1646238"/>
            <a:ext cx="5433024" cy="4525962"/>
          </a:xfrm>
        </p:spPr>
      </p:pic>
      <p:pic>
        <p:nvPicPr>
          <p:cNvPr id="3" name="Newry.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57200" y="6096000"/>
            <a:ext cx="487363" cy="487363"/>
          </a:xfrm>
          <a:prstGeom prst="rect">
            <a:avLst/>
          </a:prstGeom>
        </p:spPr>
      </p:pic>
    </p:spTree>
    <p:extLst>
      <p:ext uri="{BB962C8B-B14F-4D97-AF65-F5344CB8AC3E}">
        <p14:creationId xmlns:p14="http://schemas.microsoft.com/office/powerpoint/2010/main" val="13481765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6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Richland</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23856" y="1676400"/>
            <a:ext cx="6660905" cy="4419600"/>
          </a:xfrm>
        </p:spPr>
      </p:pic>
    </p:spTree>
    <p:extLst>
      <p:ext uri="{BB962C8B-B14F-4D97-AF65-F5344CB8AC3E}">
        <p14:creationId xmlns:p14="http://schemas.microsoft.com/office/powerpoint/2010/main" val="931336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Bountyland</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52600" y="1676400"/>
            <a:ext cx="5995067" cy="4656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5932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Lakes &amp; Rivers</a:t>
            </a:r>
            <a:endParaRPr lang="en-US" dirty="0"/>
          </a:p>
        </p:txBody>
      </p:sp>
      <p:sp>
        <p:nvSpPr>
          <p:cNvPr id="4" name="Text Placeholder 3"/>
          <p:cNvSpPr>
            <a:spLocks noGrp="1"/>
          </p:cNvSpPr>
          <p:nvPr>
            <p:ph type="body" idx="1"/>
          </p:nvPr>
        </p:nvSpPr>
        <p:spPr/>
        <p:txBody>
          <a:bodyPr/>
          <a:lstStyle/>
          <a:p>
            <a:pPr algn="ctr"/>
            <a:r>
              <a:rPr lang="en-US" dirty="0" smtClean="0"/>
              <a:t>Chattooga, Tugaloo, </a:t>
            </a:r>
            <a:r>
              <a:rPr lang="en-US" dirty="0" err="1" smtClean="0"/>
              <a:t>Keowee</a:t>
            </a:r>
            <a:r>
              <a:rPr lang="en-US" dirty="0" smtClean="0"/>
              <a:t>, </a:t>
            </a:r>
            <a:r>
              <a:rPr lang="en-US" dirty="0" err="1" smtClean="0"/>
              <a:t>Jocassee</a:t>
            </a:r>
            <a:r>
              <a:rPr lang="en-US" dirty="0" smtClean="0"/>
              <a:t> </a:t>
            </a:r>
            <a:endParaRPr lang="en-US" dirty="0"/>
          </a:p>
        </p:txBody>
      </p:sp>
    </p:spTree>
    <p:extLst>
      <p:ext uri="{BB962C8B-B14F-4D97-AF65-F5344CB8AC3E}">
        <p14:creationId xmlns:p14="http://schemas.microsoft.com/office/powerpoint/2010/main" val="37348665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Chattooga</a:t>
            </a:r>
            <a:endParaRPr lang="en-US" dirty="0"/>
          </a:p>
        </p:txBody>
      </p:sp>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599470" y="1752600"/>
            <a:ext cx="6409958" cy="4267200"/>
          </a:xfrm>
        </p:spPr>
      </p:pic>
      <p:pic>
        <p:nvPicPr>
          <p:cNvPr id="3" name="Chattooga.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09600" y="6019800"/>
            <a:ext cx="487363" cy="487363"/>
          </a:xfrm>
          <a:prstGeom prst="rect">
            <a:avLst/>
          </a:prstGeom>
        </p:spPr>
      </p:pic>
    </p:spTree>
    <p:extLst>
      <p:ext uri="{BB962C8B-B14F-4D97-AF65-F5344CB8AC3E}">
        <p14:creationId xmlns:p14="http://schemas.microsoft.com/office/powerpoint/2010/main" val="20735910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2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Cities</a:t>
            </a:r>
            <a:endParaRPr lang="en-US" dirty="0"/>
          </a:p>
        </p:txBody>
      </p:sp>
      <p:sp>
        <p:nvSpPr>
          <p:cNvPr id="4" name="Text Placeholder 3"/>
          <p:cNvSpPr>
            <a:spLocks noGrp="1"/>
          </p:cNvSpPr>
          <p:nvPr>
            <p:ph type="body" idx="1"/>
          </p:nvPr>
        </p:nvSpPr>
        <p:spPr/>
        <p:txBody>
          <a:bodyPr/>
          <a:lstStyle/>
          <a:p>
            <a:pPr algn="ctr"/>
            <a:r>
              <a:rPr lang="en-US" dirty="0" smtClean="0"/>
              <a:t>Walhalla, West Union, Seneca, Westminster, and Salem </a:t>
            </a:r>
            <a:endParaRPr lang="en-US" dirty="0"/>
          </a:p>
        </p:txBody>
      </p:sp>
    </p:spTree>
    <p:extLst>
      <p:ext uri="{BB962C8B-B14F-4D97-AF65-F5344CB8AC3E}">
        <p14:creationId xmlns:p14="http://schemas.microsoft.com/office/powerpoint/2010/main" val="20473619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Tugaloo</a:t>
            </a:r>
            <a:endParaRPr lang="en-US" dirty="0"/>
          </a:p>
        </p:txBody>
      </p:sp>
      <p:pic>
        <p:nvPicPr>
          <p:cNvPr id="4" name="Content Placeholder 3"/>
          <p:cNvPicPr>
            <a:picLocks noGrp="1" noChangeAspect="1"/>
          </p:cNvPicPr>
          <p:nvPr>
            <p:ph idx="1"/>
          </p:nvPr>
        </p:nvPicPr>
        <p:blipFill rotWithShape="1">
          <a:blip r:embed="rId5" cstate="print">
            <a:extLst>
              <a:ext uri="{28A0092B-C50C-407E-A947-70E740481C1C}">
                <a14:useLocalDpi xmlns:a14="http://schemas.microsoft.com/office/drawing/2010/main" val="0"/>
              </a:ext>
            </a:extLst>
          </a:blip>
          <a:srcRect r="3320" b="2044"/>
          <a:stretch/>
        </p:blipFill>
        <p:spPr>
          <a:xfrm>
            <a:off x="1467394" y="1752600"/>
            <a:ext cx="6636526" cy="4267200"/>
          </a:xfrm>
        </p:spPr>
      </p:pic>
      <p:pic>
        <p:nvPicPr>
          <p:cNvPr id="3" name="Tugaloo.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33400" y="6019800"/>
            <a:ext cx="487363" cy="487363"/>
          </a:xfrm>
          <a:prstGeom prst="rect">
            <a:avLst/>
          </a:prstGeom>
        </p:spPr>
      </p:pic>
    </p:spTree>
    <p:extLst>
      <p:ext uri="{BB962C8B-B14F-4D97-AF65-F5344CB8AC3E}">
        <p14:creationId xmlns:p14="http://schemas.microsoft.com/office/powerpoint/2010/main" val="33987336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2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Keowee</a:t>
            </a:r>
            <a:endParaRPr lang="en-US" dirty="0"/>
          </a:p>
        </p:txBody>
      </p:sp>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1752600" y="1524000"/>
            <a:ext cx="5943600" cy="4926584"/>
          </a:xfrm>
        </p:spPr>
      </p:pic>
      <p:pic>
        <p:nvPicPr>
          <p:cNvPr id="3" name="Keowee.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09600" y="6019800"/>
            <a:ext cx="487363" cy="487363"/>
          </a:xfrm>
          <a:prstGeom prst="rect">
            <a:avLst/>
          </a:prstGeom>
        </p:spPr>
      </p:pic>
    </p:spTree>
    <p:extLst>
      <p:ext uri="{BB962C8B-B14F-4D97-AF65-F5344CB8AC3E}">
        <p14:creationId xmlns:p14="http://schemas.microsoft.com/office/powerpoint/2010/main" val="15274969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3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Jocassee</a:t>
            </a:r>
            <a:endParaRPr lang="en-US" dirty="0"/>
          </a:p>
        </p:txBody>
      </p:sp>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972337" y="1600200"/>
            <a:ext cx="7409663" cy="4038600"/>
          </a:xfrm>
        </p:spPr>
      </p:pic>
      <p:pic>
        <p:nvPicPr>
          <p:cNvPr id="3" name="Jocassee.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33400" y="6019800"/>
            <a:ext cx="487363" cy="487363"/>
          </a:xfrm>
          <a:prstGeom prst="rect">
            <a:avLst/>
          </a:prstGeom>
        </p:spPr>
      </p:pic>
    </p:spTree>
    <p:extLst>
      <p:ext uri="{BB962C8B-B14F-4D97-AF65-F5344CB8AC3E}">
        <p14:creationId xmlns:p14="http://schemas.microsoft.com/office/powerpoint/2010/main" val="14509082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5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Others</a:t>
            </a:r>
            <a:endParaRPr lang="en-US" dirty="0"/>
          </a:p>
        </p:txBody>
      </p:sp>
      <p:sp>
        <p:nvSpPr>
          <p:cNvPr id="4" name="Text Placeholder 3"/>
          <p:cNvSpPr>
            <a:spLocks noGrp="1"/>
          </p:cNvSpPr>
          <p:nvPr>
            <p:ph type="body" idx="1"/>
          </p:nvPr>
        </p:nvSpPr>
        <p:spPr/>
        <p:txBody>
          <a:bodyPr/>
          <a:lstStyle/>
          <a:p>
            <a:pPr algn="ctr"/>
            <a:r>
              <a:rPr lang="en-US" dirty="0" err="1" smtClean="0"/>
              <a:t>Stumphouse</a:t>
            </a:r>
            <a:r>
              <a:rPr lang="en-US" dirty="0" smtClean="0"/>
              <a:t>, </a:t>
            </a:r>
            <a:r>
              <a:rPr lang="en-US" dirty="0" err="1" smtClean="0"/>
              <a:t>Issaqueena</a:t>
            </a:r>
            <a:r>
              <a:rPr lang="en-US" dirty="0" smtClean="0"/>
              <a:t>, Oconee </a:t>
            </a:r>
            <a:endParaRPr lang="en-US" dirty="0"/>
          </a:p>
        </p:txBody>
      </p:sp>
    </p:spTree>
    <p:extLst>
      <p:ext uri="{BB962C8B-B14F-4D97-AF65-F5344CB8AC3E}">
        <p14:creationId xmlns:p14="http://schemas.microsoft.com/office/powerpoint/2010/main" val="17574140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Stumphouse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2460" y="1676400"/>
            <a:ext cx="7007308" cy="4419600"/>
          </a:xfrm>
        </p:spPr>
      </p:pic>
    </p:spTree>
    <p:extLst>
      <p:ext uri="{BB962C8B-B14F-4D97-AF65-F5344CB8AC3E}">
        <p14:creationId xmlns:p14="http://schemas.microsoft.com/office/powerpoint/2010/main" val="4669011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Issaqueena</a:t>
            </a:r>
            <a:endParaRPr lang="en-US" dirty="0"/>
          </a:p>
        </p:txBody>
      </p:sp>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2941901" y="1670378"/>
            <a:ext cx="3565579" cy="4836785"/>
          </a:xfrm>
        </p:spPr>
      </p:pic>
      <p:pic>
        <p:nvPicPr>
          <p:cNvPr id="3" name="Issaqueena.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81000" y="6019800"/>
            <a:ext cx="487363" cy="487363"/>
          </a:xfrm>
          <a:prstGeom prst="rect">
            <a:avLst/>
          </a:prstGeom>
        </p:spPr>
      </p:pic>
    </p:spTree>
    <p:extLst>
      <p:ext uri="{BB962C8B-B14F-4D97-AF65-F5344CB8AC3E}">
        <p14:creationId xmlns:p14="http://schemas.microsoft.com/office/powerpoint/2010/main" val="10047156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8"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Oconee</a:t>
            </a:r>
            <a:endParaRPr lang="en-US" dirty="0"/>
          </a:p>
        </p:txBody>
      </p:sp>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344656" y="1646238"/>
            <a:ext cx="4454687" cy="4525962"/>
          </a:xfrm>
        </p:spPr>
      </p:pic>
      <p:pic>
        <p:nvPicPr>
          <p:cNvPr id="3" name="Oconee.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33400" y="6096000"/>
            <a:ext cx="487363" cy="487363"/>
          </a:xfrm>
          <a:prstGeom prst="rect">
            <a:avLst/>
          </a:prstGeom>
        </p:spPr>
      </p:pic>
    </p:spTree>
    <p:extLst>
      <p:ext uri="{BB962C8B-B14F-4D97-AF65-F5344CB8AC3E}">
        <p14:creationId xmlns:p14="http://schemas.microsoft.com/office/powerpoint/2010/main" val="22925155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6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2698" y="1295400"/>
            <a:ext cx="8229600" cy="2678049"/>
          </a:xfrm>
        </p:spPr>
      </p:pic>
      <p:sp>
        <p:nvSpPr>
          <p:cNvPr id="5" name="TextBox 4"/>
          <p:cNvSpPr txBox="1"/>
          <p:nvPr/>
        </p:nvSpPr>
        <p:spPr>
          <a:xfrm>
            <a:off x="386166" y="4675257"/>
            <a:ext cx="8305800" cy="707886"/>
          </a:xfrm>
          <a:prstGeom prst="rect">
            <a:avLst/>
          </a:prstGeom>
          <a:noFill/>
        </p:spPr>
        <p:txBody>
          <a:bodyPr wrap="square" rtlCol="0">
            <a:spAutoFit/>
          </a:bodyPr>
          <a:lstStyle/>
          <a:p>
            <a:pPr algn="ctr"/>
            <a:r>
              <a:rPr lang="en-US" sz="4000" dirty="0" smtClean="0"/>
              <a:t>www.oconeehistorymuseum.org</a:t>
            </a:r>
            <a:endParaRPr lang="en-US" sz="4000" dirty="0"/>
          </a:p>
        </p:txBody>
      </p:sp>
    </p:spTree>
    <p:extLst>
      <p:ext uri="{BB962C8B-B14F-4D97-AF65-F5344CB8AC3E}">
        <p14:creationId xmlns:p14="http://schemas.microsoft.com/office/powerpoint/2010/main" val="39372445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Walhalla</a:t>
            </a:r>
            <a:endParaRPr lang="en-US" dirty="0"/>
          </a:p>
        </p:txBody>
      </p:sp>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1372317" y="1676400"/>
            <a:ext cx="6722559" cy="4495800"/>
          </a:xfrm>
        </p:spPr>
      </p:pic>
      <p:pic>
        <p:nvPicPr>
          <p:cNvPr id="3" name="Walhalla.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33400" y="6019800"/>
            <a:ext cx="487363" cy="487363"/>
          </a:xfrm>
          <a:prstGeom prst="rect">
            <a:avLst/>
          </a:prstGeom>
        </p:spPr>
      </p:pic>
    </p:spTree>
    <p:extLst>
      <p:ext uri="{BB962C8B-B14F-4D97-AF65-F5344CB8AC3E}">
        <p14:creationId xmlns:p14="http://schemas.microsoft.com/office/powerpoint/2010/main" val="21200413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2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 Union</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74158" y="1646238"/>
            <a:ext cx="6581296" cy="4678362"/>
          </a:xfrm>
        </p:spPr>
      </p:pic>
    </p:spTree>
    <p:extLst>
      <p:ext uri="{BB962C8B-B14F-4D97-AF65-F5344CB8AC3E}">
        <p14:creationId xmlns:p14="http://schemas.microsoft.com/office/powerpoint/2010/main" val="1252092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Seneca</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1600200"/>
            <a:ext cx="7045890" cy="4572000"/>
          </a:xfrm>
        </p:spPr>
      </p:pic>
    </p:spTree>
    <p:extLst>
      <p:ext uri="{BB962C8B-B14F-4D97-AF65-F5344CB8AC3E}">
        <p14:creationId xmlns:p14="http://schemas.microsoft.com/office/powerpoint/2010/main" val="2470236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Westminster</a:t>
            </a:r>
            <a:endParaRPr lang="en-US" dirty="0"/>
          </a:p>
        </p:txBody>
      </p:sp>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3102532" y="1646238"/>
            <a:ext cx="2938936" cy="4525962"/>
          </a:xfrm>
        </p:spPr>
      </p:pic>
      <p:pic>
        <p:nvPicPr>
          <p:cNvPr id="3" name="Westminster.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09600" y="5943600"/>
            <a:ext cx="487363" cy="487363"/>
          </a:xfrm>
          <a:prstGeom prst="rect">
            <a:avLst/>
          </a:prstGeom>
        </p:spPr>
      </p:pic>
    </p:spTree>
    <p:extLst>
      <p:ext uri="{BB962C8B-B14F-4D97-AF65-F5344CB8AC3E}">
        <p14:creationId xmlns:p14="http://schemas.microsoft.com/office/powerpoint/2010/main" val="8667144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0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Salem</a:t>
            </a:r>
            <a:endParaRPr lang="en-US" dirty="0"/>
          </a:p>
        </p:txBody>
      </p:sp>
      <p:pic>
        <p:nvPicPr>
          <p:cNvPr id="4" name="Content Placeholder 3"/>
          <p:cNvPicPr>
            <a:picLocks noGrp="1" noChangeAspect="1"/>
          </p:cNvPicPr>
          <p:nvPr>
            <p:ph idx="1"/>
          </p:nvPr>
        </p:nvPicPr>
        <p:blipFill rotWithShape="1">
          <a:blip r:embed="rId5" cstate="print">
            <a:extLst>
              <a:ext uri="{28A0092B-C50C-407E-A947-70E740481C1C}">
                <a14:useLocalDpi xmlns:a14="http://schemas.microsoft.com/office/drawing/2010/main" val="0"/>
              </a:ext>
            </a:extLst>
          </a:blip>
          <a:srcRect l="13082" t="36222" r="11865" b="14810"/>
          <a:stretch/>
        </p:blipFill>
        <p:spPr>
          <a:xfrm>
            <a:off x="1873924" y="1600200"/>
            <a:ext cx="5717664" cy="4419600"/>
          </a:xfrm>
        </p:spPr>
      </p:pic>
      <p:pic>
        <p:nvPicPr>
          <p:cNvPr id="3" name="Salem.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09600" y="6019800"/>
            <a:ext cx="487363" cy="487363"/>
          </a:xfrm>
          <a:prstGeom prst="rect">
            <a:avLst/>
          </a:prstGeom>
        </p:spPr>
      </p:pic>
    </p:spTree>
    <p:extLst>
      <p:ext uri="{BB962C8B-B14F-4D97-AF65-F5344CB8AC3E}">
        <p14:creationId xmlns:p14="http://schemas.microsoft.com/office/powerpoint/2010/main" val="11991009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2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Communities</a:t>
            </a:r>
            <a:endParaRPr lang="en-US" dirty="0"/>
          </a:p>
        </p:txBody>
      </p:sp>
      <p:sp>
        <p:nvSpPr>
          <p:cNvPr id="3" name="Content Placeholder 2"/>
          <p:cNvSpPr>
            <a:spLocks noGrp="1"/>
          </p:cNvSpPr>
          <p:nvPr>
            <p:ph type="body" idx="1"/>
          </p:nvPr>
        </p:nvSpPr>
        <p:spPr/>
        <p:txBody>
          <a:bodyPr>
            <a:normAutofit/>
          </a:bodyPr>
          <a:lstStyle/>
          <a:p>
            <a:pPr algn="ctr"/>
            <a:r>
              <a:rPr lang="en-US" dirty="0" err="1" smtClean="0"/>
              <a:t>Tamassee</a:t>
            </a:r>
            <a:r>
              <a:rPr lang="en-US" dirty="0" smtClean="0"/>
              <a:t>, Mountain Rest, </a:t>
            </a:r>
            <a:r>
              <a:rPr lang="en-US" dirty="0" err="1" smtClean="0"/>
              <a:t>Oakway</a:t>
            </a:r>
            <a:r>
              <a:rPr lang="en-US" dirty="0" smtClean="0"/>
              <a:t>, Fair Play, Madison/Cleveland, </a:t>
            </a:r>
            <a:r>
              <a:rPr lang="en-US" dirty="0" err="1" smtClean="0"/>
              <a:t>Newry</a:t>
            </a:r>
            <a:r>
              <a:rPr lang="en-US" dirty="0" smtClean="0"/>
              <a:t>, Long Creek, Richland, </a:t>
            </a:r>
            <a:r>
              <a:rPr lang="en-US" dirty="0" err="1" smtClean="0"/>
              <a:t>Bountyland</a:t>
            </a:r>
            <a:endParaRPr lang="en-US" dirty="0" smtClean="0"/>
          </a:p>
          <a:p>
            <a:endParaRPr lang="en-US" dirty="0"/>
          </a:p>
        </p:txBody>
      </p:sp>
    </p:spTree>
    <p:extLst>
      <p:ext uri="{BB962C8B-B14F-4D97-AF65-F5344CB8AC3E}">
        <p14:creationId xmlns:p14="http://schemas.microsoft.com/office/powerpoint/2010/main" val="36792938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Tamassee</a:t>
            </a:r>
            <a:endParaRPr lang="en-US" dirty="0"/>
          </a:p>
        </p:txBody>
      </p:sp>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633494" y="1676400"/>
            <a:ext cx="6645490" cy="4191000"/>
          </a:xfrm>
        </p:spPr>
      </p:pic>
      <p:pic>
        <p:nvPicPr>
          <p:cNvPr id="3" name="Tamassee.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2000" y="5867400"/>
            <a:ext cx="487363" cy="487363"/>
          </a:xfrm>
          <a:prstGeom prst="rect">
            <a:avLst/>
          </a:prstGeom>
        </p:spPr>
      </p:pic>
    </p:spTree>
    <p:extLst>
      <p:ext uri="{BB962C8B-B14F-4D97-AF65-F5344CB8AC3E}">
        <p14:creationId xmlns:p14="http://schemas.microsoft.com/office/powerpoint/2010/main" val="38351608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1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35521</TotalTime>
  <Words>1087</Words>
  <Application>Microsoft Office PowerPoint</Application>
  <PresentationFormat>On-screen Show (4:3)</PresentationFormat>
  <Paragraphs>89</Paragraphs>
  <Slides>27</Slides>
  <Notes>26</Notes>
  <HiddenSlides>0</HiddenSlides>
  <MMClips>11</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Foundry</vt:lpstr>
      <vt:lpstr>What’s In A Name?</vt:lpstr>
      <vt:lpstr>The Cities</vt:lpstr>
      <vt:lpstr>Walhalla</vt:lpstr>
      <vt:lpstr>West Union</vt:lpstr>
      <vt:lpstr>Seneca</vt:lpstr>
      <vt:lpstr>Westminster</vt:lpstr>
      <vt:lpstr>Salem</vt:lpstr>
      <vt:lpstr>Communities</vt:lpstr>
      <vt:lpstr>Tamassee</vt:lpstr>
      <vt:lpstr>Mountain Rest</vt:lpstr>
      <vt:lpstr>Oakway</vt:lpstr>
      <vt:lpstr>Fair Play</vt:lpstr>
      <vt:lpstr>Madison/Cleveland</vt:lpstr>
      <vt:lpstr>Long Creek</vt:lpstr>
      <vt:lpstr>Newry</vt:lpstr>
      <vt:lpstr>Richland</vt:lpstr>
      <vt:lpstr>Bountyland</vt:lpstr>
      <vt:lpstr>Lakes &amp; Rivers</vt:lpstr>
      <vt:lpstr>Chattooga</vt:lpstr>
      <vt:lpstr>Tugaloo</vt:lpstr>
      <vt:lpstr>Keowee</vt:lpstr>
      <vt:lpstr>Jocassee</vt:lpstr>
      <vt:lpstr>Others</vt:lpstr>
      <vt:lpstr>Stumphouse</vt:lpstr>
      <vt:lpstr>Issaqueena</vt:lpstr>
      <vt:lpstr>Oconee</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In A Name?</dc:title>
  <dc:creator>Assistant Curator</dc:creator>
  <cp:lastModifiedBy>Assistant Curator</cp:lastModifiedBy>
  <cp:revision>44</cp:revision>
  <cp:lastPrinted>2020-02-28T14:49:40Z</cp:lastPrinted>
  <dcterms:created xsi:type="dcterms:W3CDTF">2020-01-09T21:52:57Z</dcterms:created>
  <dcterms:modified xsi:type="dcterms:W3CDTF">2020-03-31T20:25:40Z</dcterms:modified>
</cp:coreProperties>
</file>