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Open Sans" panose="020B0604020202020204" charset="0"/>
      <p:regular r:id="rId21"/>
      <p:bold r:id="rId22"/>
      <p:italic r:id="rId23"/>
      <p:boldItalic r:id="rId24"/>
    </p:embeddedFont>
    <p:embeddedFont>
      <p:font typeface="PT Sans Narrow" panose="020B0604020202020204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-53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75066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a392386ae_0_1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a392386ae_0_1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a392386ae_0_12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7a392386ae_0_12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a392386ae_0_1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a392386ae_0_1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7a392386ae_0_1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7a392386ae_0_1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7a392386ae_0_1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7a392386ae_0_12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a392386ae_0_1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7a392386ae_0_1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a392386ae_0_1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7a392386ae_0_1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7a392386ae_0_1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7a392386ae_0_1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a392386ae_0_1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7a392386ae_0_1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a392386ae_0_1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a392386ae_0_1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a392386ae_0_1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a392386ae_0_1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a392386ae_0_1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a392386ae_0_1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a392386ae_0_12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a392386ae_0_12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392386ae_0_1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392386ae_0_1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a392386ae_0_1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a392386ae_0_1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a392386ae_0_1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a392386ae_0_1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a392386ae_0_1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a392386ae_0_1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coneesc.com/register-of-deeds-hom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oconeesc.com/assessor-home/look-up-property-info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.pickens.sc.us/departments/register_of_deeds/index.ph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dersoncountysc.org/departments-a-z/register-of-deed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dmypast.com/articles/glossary-of-probate-term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coneesc.com/probate-home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.pickens.sc.us/departments/probate_court/index.php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dersoncountysc.org/departments-a-z/probate-cour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ocl.tlcdelivers.com/#section=resource&amp;resourceid=753397&amp;currentIndex=4&amp;view=fullDetailsDetailsTab" TargetMode="External"/><Relationship Id="rId3" Type="http://schemas.openxmlformats.org/officeDocument/2006/relationships/hyperlink" Target="https://ocl.tlcdelivers.com/#section=resource&amp;resourceid=753540&amp;currentIndex=5&amp;view=fullDetailsDetailsTab" TargetMode="External"/><Relationship Id="rId7" Type="http://schemas.openxmlformats.org/officeDocument/2006/relationships/hyperlink" Target="https://www.familysearch.org/wiki/en/South_Carolina_Probate_Records" TargetMode="External"/><Relationship Id="rId12" Type="http://schemas.openxmlformats.org/officeDocument/2006/relationships/hyperlink" Target="http://www.archivesindex.sc.gov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oconeelibrary.org/reference-services-genealogy-and-proctoring/" TargetMode="External"/><Relationship Id="rId11" Type="http://schemas.openxmlformats.org/officeDocument/2006/relationships/hyperlink" Target="https://www.swu.edu/academics/library/faith-clayton-genealogy-room/" TargetMode="External"/><Relationship Id="rId5" Type="http://schemas.openxmlformats.org/officeDocument/2006/relationships/hyperlink" Target="https://sclends.lib.sc.us/eg/opac/results?query=abstracts+of+pickens+district&amp;qtype=keyword&amp;fi:search_format=&amp;locg=1&amp;detail_record_view=0" TargetMode="External"/><Relationship Id="rId10" Type="http://schemas.openxmlformats.org/officeDocument/2006/relationships/hyperlink" Target="https://ocl.tlcdelivers.com/#section=resource&amp;resourceid=1392079&amp;currentIndex=10&amp;view=fullDetailsDetailsTab" TargetMode="External"/><Relationship Id="rId4" Type="http://schemas.openxmlformats.org/officeDocument/2006/relationships/hyperlink" Target="https://sclends.lib.sc.us/eg/opac/record/1064837" TargetMode="External"/><Relationship Id="rId9" Type="http://schemas.openxmlformats.org/officeDocument/2006/relationships/hyperlink" Target="https://ocl.tlcdelivers.com/#section=resource&amp;resourceid=751376&amp;currentIndex=9&amp;view=fullDetailsDetailsTa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oneesc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galtemplates.net/resources/real-estate/types-of-deed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bgamsc.org/sc-century-far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andresearchnsw.info/deed_reading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atgf.com/tools-publications/glossary-real-estate-terms" TargetMode="External"/><Relationship Id="rId5" Type="http://schemas.openxmlformats.org/officeDocument/2006/relationships/hyperlink" Target="http://www.bassriverhistory.org/uploads/6/8/7/1/6871754/old_deed_terms.pdf" TargetMode="External"/><Relationship Id="rId4" Type="http://schemas.openxmlformats.org/officeDocument/2006/relationships/hyperlink" Target="https://www.familysearch.org/wiki/en/U.S._Land_Records_Class_Handou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How-To History: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Finding Deeds &amp; Wills</a:t>
            </a:r>
            <a:endParaRPr dirty="0"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Leslie Hagerty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Director/Curator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Oconee History Museum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Locating Deeds - Oconee County</a:t>
            </a:r>
            <a:endParaRPr dirty="0"/>
          </a:p>
        </p:txBody>
      </p:sp>
      <p:sp>
        <p:nvSpPr>
          <p:cNvPr id="126" name="Google Shape;126;p2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3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/>
              <a:t>Find the following records at the Oconee County Register of Deeds Office:</a:t>
            </a:r>
            <a:endParaRPr sz="5500" dirty="0"/>
          </a:p>
          <a:p>
            <a:pPr marL="457200" lvl="0" indent="-342106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5500"/>
              <a:t>Deeds, Mortgages, &amp; Plats ~ 1868 - present (view online 1965 to present)</a:t>
            </a:r>
            <a:endParaRPr sz="5500" dirty="0"/>
          </a:p>
          <a:p>
            <a:pPr marL="457200" lvl="0" indent="-342106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5500"/>
              <a:t>State &amp; Federal Tax Liens before November 2019</a:t>
            </a:r>
            <a:endParaRPr sz="5500" dirty="0"/>
          </a:p>
          <a:p>
            <a:pPr marL="457200" lvl="0" indent="-342106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5500"/>
              <a:t>Mechanics &amp; Assessment Liens</a:t>
            </a:r>
            <a:endParaRPr sz="5500" dirty="0"/>
          </a:p>
          <a:p>
            <a:pPr marL="457200" lvl="0" indent="-342106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5500"/>
              <a:t>Housing Subdivisions</a:t>
            </a:r>
            <a:endParaRPr sz="5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7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500" u="sng">
                <a:solidFill>
                  <a:schemeClr val="hlink"/>
                </a:solidFill>
                <a:hlinkClick r:id="rId3"/>
              </a:rPr>
              <a:t>https://oconeesc.com/register-of-deeds-home</a:t>
            </a:r>
            <a:endParaRPr sz="5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500" u="sng">
                <a:solidFill>
                  <a:schemeClr val="hlink"/>
                </a:solidFill>
                <a:hlinkClick r:id="rId4"/>
              </a:rPr>
              <a:t>https://oconeesc.com/assessor-home/look-up-property-info</a:t>
            </a:r>
            <a:endParaRPr sz="5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Locating Deeds - Pickens County</a:t>
            </a:r>
            <a:endParaRPr dirty="0"/>
          </a:p>
        </p:txBody>
      </p:sp>
      <p:sp>
        <p:nvSpPr>
          <p:cNvPr id="132" name="Google Shape;132;p2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/>
              <a:t>Find the following records at the Pickens County Register of Deeds Office:</a:t>
            </a:r>
            <a:endParaRPr sz="1850" dirty="0"/>
          </a:p>
          <a:p>
            <a:pPr marL="457200" lvl="0" indent="-346075" algn="l" rtl="0">
              <a:spcBef>
                <a:spcPts val="1200"/>
              </a:spcBef>
              <a:spcAft>
                <a:spcPts val="0"/>
              </a:spcAft>
              <a:buSzPts val="1850"/>
              <a:buChar char="●"/>
            </a:pPr>
            <a:r>
              <a:rPr lang="en" sz="1850"/>
              <a:t>Deeds &amp; plats back to 1868 (some pre-1868)</a:t>
            </a:r>
            <a:endParaRPr sz="1850" dirty="0"/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SzPts val="1850"/>
              <a:buChar char="●"/>
            </a:pPr>
            <a:r>
              <a:rPr lang="en" sz="1850"/>
              <a:t>Mortgages since late 1800s</a:t>
            </a:r>
            <a:endParaRPr sz="185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https://www.co.pickens.sc.us/departments/register_of_deeds/index.php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Locating Deeds - Anderson County</a:t>
            </a:r>
            <a:endParaRPr dirty="0"/>
          </a:p>
        </p:txBody>
      </p:sp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/>
              <a:t>Find the following records at the Anderson County Register of Deeds Office:</a:t>
            </a:r>
            <a:endParaRPr sz="1850" dirty="0"/>
          </a:p>
          <a:p>
            <a:pPr marL="457200" lvl="0" indent="-346075" algn="l" rtl="0">
              <a:spcBef>
                <a:spcPts val="1200"/>
              </a:spcBef>
              <a:spcAft>
                <a:spcPts val="0"/>
              </a:spcAft>
              <a:buSzPts val="1850"/>
              <a:buChar char="●"/>
            </a:pPr>
            <a:r>
              <a:rPr lang="en" sz="1850"/>
              <a:t>Deeds back to 1869</a:t>
            </a:r>
            <a:endParaRPr sz="1850" dirty="0"/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SzPts val="1850"/>
              <a:buChar char="●"/>
            </a:pPr>
            <a:r>
              <a:rPr lang="en" sz="1850"/>
              <a:t>Mortgages &amp; Plats</a:t>
            </a:r>
            <a:endParaRPr sz="185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https://www.andersoncountysc.org/departments-a-z/register-of-deeds/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Understanding Wills &amp; Probate Court</a:t>
            </a:r>
            <a:endParaRPr dirty="0"/>
          </a:p>
        </p:txBody>
      </p:sp>
      <p:sp>
        <p:nvSpPr>
          <p:cNvPr id="144" name="Google Shape;144;p2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273" b="1"/>
              <a:t>Probate courts in South Carolina  validate wills, handle the administration of estates, appoint guardians for minors, approve involuntary mental health commitments, and issue marriage licenses.</a:t>
            </a:r>
            <a:endParaRPr sz="6273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6273" b="1"/>
              <a:t>The purpose of wills include:</a:t>
            </a:r>
            <a:endParaRPr sz="6273" b="1" dirty="0"/>
          </a:p>
          <a:p>
            <a:pPr marL="457200" lvl="0" indent="-328185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6273"/>
              <a:t>Specifying the distribution of owned property</a:t>
            </a:r>
            <a:endParaRPr sz="6273" dirty="0"/>
          </a:p>
          <a:p>
            <a:pPr marL="457200" lvl="0" indent="-32818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273"/>
              <a:t>Providing for the support of widows/dependents</a:t>
            </a:r>
            <a:endParaRPr sz="6273" dirty="0"/>
          </a:p>
          <a:p>
            <a:pPr marL="457200" lvl="0" indent="-32818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273"/>
              <a:t>Applying conditions and contingencies</a:t>
            </a:r>
            <a:endParaRPr sz="6273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6273" b="1"/>
              <a:t>Wills were not necessarily executed in a prompt manner.</a:t>
            </a:r>
            <a:endParaRPr sz="6273"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6365" b="1" u="sng">
                <a:solidFill>
                  <a:schemeClr val="hlink"/>
                </a:solidFill>
                <a:hlinkClick r:id="rId3"/>
              </a:rPr>
              <a:t>Glossary of probate terms</a:t>
            </a:r>
            <a:endParaRPr sz="3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Can Learn From Wills &amp; Probate Documents</a:t>
            </a:r>
            <a:endParaRPr dirty="0"/>
          </a:p>
        </p:txBody>
      </p:sp>
      <p:sp>
        <p:nvSpPr>
          <p:cNvPr id="150" name="Google Shape;150;p26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457200" lvl="0" indent="-323850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Full name and place of death</a:t>
            </a:r>
            <a:endParaRPr sz="60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Marital status</a:t>
            </a:r>
            <a:endParaRPr sz="60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Name of spouse</a:t>
            </a:r>
            <a:endParaRPr sz="60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Names of children (and possibly birth order)</a:t>
            </a:r>
            <a:endParaRPr sz="60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Names of children's spouses of married daughters</a:t>
            </a:r>
            <a:endParaRPr sz="60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Names of grandchildren</a:t>
            </a:r>
            <a:endParaRPr sz="60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Relationships between family members</a:t>
            </a:r>
            <a:endParaRPr sz="60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Clues to the trade or occupation of your ancestor</a:t>
            </a:r>
            <a:endParaRPr sz="60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6000"/>
              <a:t>Citizenship</a:t>
            </a:r>
            <a:endParaRPr sz="60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51" name="Google Shape;151;p26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23850" algn="l" rtl="0"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Residences of your ancestor and living descendants</a:t>
            </a: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Locations (and descriptions) where your ancestor owned property</a:t>
            </a: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Feelings of your ancestor toward family members</a:t>
            </a: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Clues to the deaths of other family members</a:t>
            </a: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Clues to adoptions or guardianships</a:t>
            </a: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Inventory of items owned by the deceased</a:t>
            </a: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Clues to your ancestor's economic standing (e.g. debts, property)</a:t>
            </a: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Your ancestor's signature</a:t>
            </a:r>
            <a:endParaRPr sz="15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Locating Wills &amp; Estate Documents - Oconee County</a:t>
            </a:r>
            <a:endParaRPr dirty="0"/>
          </a:p>
        </p:txBody>
      </p:sp>
      <p:sp>
        <p:nvSpPr>
          <p:cNvPr id="157" name="Google Shape;157;p2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/>
              <a:t>Find the following records at the Oconee County Probate Court:</a:t>
            </a:r>
            <a:endParaRPr sz="1850" dirty="0"/>
          </a:p>
          <a:p>
            <a:pPr marL="457200" lvl="0" indent="-346075" algn="l" rtl="0">
              <a:spcBef>
                <a:spcPts val="1200"/>
              </a:spcBef>
              <a:spcAft>
                <a:spcPts val="0"/>
              </a:spcAft>
              <a:buSzPts val="1850"/>
              <a:buChar char="●"/>
            </a:pPr>
            <a:r>
              <a:rPr lang="en" sz="1850"/>
              <a:t>Estate files dating from the mid-1850s</a:t>
            </a:r>
            <a:endParaRPr sz="1850" dirty="0"/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SzPts val="1850"/>
              <a:buChar char="●"/>
            </a:pPr>
            <a:r>
              <a:rPr lang="en" sz="1850"/>
              <a:t>Marriage licenses (1911 - present)</a:t>
            </a:r>
            <a:endParaRPr sz="1850" dirty="0"/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SzPts val="1850"/>
              <a:buChar char="●"/>
            </a:pPr>
            <a:r>
              <a:rPr lang="en" sz="1850"/>
              <a:t>Guardianship &amp; conservatorship (1983 - present)</a:t>
            </a:r>
            <a:endParaRPr sz="1850" dirty="0"/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SzPts val="1850"/>
              <a:buChar char="●"/>
            </a:pPr>
            <a:r>
              <a:rPr lang="en" sz="1850"/>
              <a:t>Mental health (not public record)</a:t>
            </a:r>
            <a:endParaRPr sz="1850" dirty="0"/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SzPts val="1850"/>
              <a:buChar char="●"/>
            </a:pPr>
            <a:r>
              <a:rPr lang="en" sz="1850"/>
              <a:t>Most online records only go back to 1988</a:t>
            </a:r>
            <a:endParaRPr sz="185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5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https://oconeesc.com/probate-home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Locating Wills &amp; Estate Documents - Pickens County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3" name="Google Shape;163;p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/>
              <a:t>Find the following records at the Pickens County Probate Court:</a:t>
            </a:r>
            <a:endParaRPr sz="1850" dirty="0"/>
          </a:p>
          <a:p>
            <a:pPr marL="457200" lvl="0" indent="-346075" algn="l" rtl="0">
              <a:spcBef>
                <a:spcPts val="1200"/>
              </a:spcBef>
              <a:spcAft>
                <a:spcPts val="0"/>
              </a:spcAft>
              <a:buSzPts val="1850"/>
              <a:buChar char="●"/>
            </a:pPr>
            <a:r>
              <a:rPr lang="en" sz="1850"/>
              <a:t>Estate files dating back to 1828</a:t>
            </a:r>
            <a:endParaRPr sz="1850" dirty="0"/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SzPts val="1850"/>
              <a:buChar char="●"/>
            </a:pPr>
            <a:r>
              <a:rPr lang="en" sz="1850"/>
              <a:t>Marriage licenses (1911 - present)</a:t>
            </a:r>
            <a:endParaRPr sz="185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https://www.co.pickens.sc.us/departments/probate_court/index.php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Locating Wills &amp; Estate Documents - Anderson County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9" name="Google Shape;169;p2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/>
              <a:t>Find the following records at the Anderson County Probate Court:</a:t>
            </a:r>
            <a:endParaRPr sz="1850" dirty="0"/>
          </a:p>
          <a:p>
            <a:pPr marL="457200" lvl="0" indent="-346075" algn="l" rtl="0">
              <a:spcBef>
                <a:spcPts val="1200"/>
              </a:spcBef>
              <a:spcAft>
                <a:spcPts val="0"/>
              </a:spcAft>
              <a:buSzPts val="1850"/>
              <a:buChar char="●"/>
            </a:pPr>
            <a:r>
              <a:rPr lang="en" sz="1850"/>
              <a:t>Estate files back to 1876</a:t>
            </a:r>
            <a:endParaRPr sz="1850" dirty="0"/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SzPts val="1850"/>
              <a:buChar char="●"/>
            </a:pPr>
            <a:r>
              <a:rPr lang="en" sz="1850"/>
              <a:t>Marriage licenses (1911 - present)</a:t>
            </a:r>
            <a:endParaRPr sz="185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https://www.andersoncountysc.org/departments-a-z/probate-court/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Compilation Books &amp; Resources</a:t>
            </a:r>
            <a:endParaRPr dirty="0"/>
          </a:p>
        </p:txBody>
      </p:sp>
      <p:sp>
        <p:nvSpPr>
          <p:cNvPr id="175" name="Google Shape;175;p30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1412" b="1" u="sng">
                <a:solidFill>
                  <a:schemeClr val="hlink"/>
                </a:solidFill>
                <a:hlinkClick r:id="rId3"/>
              </a:rPr>
              <a:t>Pendleton District, SC, Deeds 1790 - 1806</a:t>
            </a:r>
            <a:endParaRPr sz="1412" b="1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412" b="1" u="sng">
                <a:solidFill>
                  <a:schemeClr val="hlink"/>
                </a:solidFill>
                <a:hlinkClick r:id="rId4"/>
              </a:rPr>
              <a:t>Pendleton District, SC, Deeds 1807 - 1810</a:t>
            </a:r>
            <a:endParaRPr sz="1412" b="1" dirty="0"/>
          </a:p>
          <a:p>
            <a:pPr marL="0" lvl="0" indent="0" algn="l" rtl="0"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SzPts val="275"/>
              <a:buNone/>
            </a:pPr>
            <a:r>
              <a:rPr lang="en" sz="1412" b="1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Abstracts of Pickens District, South Carolina, Deed Books</a:t>
            </a:r>
            <a:endParaRPr sz="1412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SzPts val="275"/>
              <a:buNone/>
            </a:pPr>
            <a:r>
              <a:rPr lang="en" sz="1412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Pickens District, SC 1866 Tax List (available at Oconee History Museum)</a:t>
            </a:r>
            <a:endParaRPr sz="1412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SzPts val="275"/>
              <a:buNone/>
            </a:pPr>
            <a:r>
              <a:rPr lang="en" sz="1412" b="1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Ann Rogers Memorial South Carolina History Room at Oconee County Public Library</a:t>
            </a:r>
            <a:endParaRPr sz="1412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SzPts val="275"/>
              <a:buNone/>
            </a:pPr>
            <a:r>
              <a:rPr lang="en" sz="1412" b="1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FamilySearch.org</a:t>
            </a:r>
            <a:endParaRPr sz="1412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2400"/>
              </a:spcBef>
              <a:spcAft>
                <a:spcPts val="600"/>
              </a:spcAft>
              <a:buSzPts val="275"/>
              <a:buNone/>
            </a:pPr>
            <a:endParaRPr sz="500" dirty="0"/>
          </a:p>
        </p:txBody>
      </p:sp>
      <p:sp>
        <p:nvSpPr>
          <p:cNvPr id="176" name="Google Shape;176;p30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275"/>
              <a:buFont typeface="Arial"/>
              <a:buNone/>
            </a:pPr>
            <a:r>
              <a:rPr lang="en" b="1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Pendleton District and Anderson County, S.C. Wills, Estates, Inventories, Tax Returns and Census Record</a:t>
            </a:r>
            <a:endParaRPr b="1" dirty="0"/>
          </a:p>
          <a:p>
            <a:pPr marL="0" lvl="0" indent="0" algn="l" rtl="0"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275"/>
              <a:buFont typeface="Arial"/>
              <a:buNone/>
            </a:pPr>
            <a:r>
              <a:rPr lang="en" b="1" u="sng">
                <a:solidFill>
                  <a:schemeClr val="accent5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Abstracts of the Wills of the State of South Carolina 1760 - 1784</a:t>
            </a:r>
            <a:endParaRPr b="1" dirty="0"/>
          </a:p>
          <a:p>
            <a:pPr marL="0" lvl="0" indent="0" algn="l" rtl="0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A genealogical collection of South Carolina wills and records</a:t>
            </a:r>
            <a:endParaRPr dirty="0"/>
          </a:p>
          <a:p>
            <a:pPr marL="0" lvl="0" indent="0" algn="l" rtl="0"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11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Faith Clayton Room at Southern Wesleyan University</a:t>
            </a:r>
            <a:endParaRPr dirty="0"/>
          </a:p>
          <a:p>
            <a:pPr marL="0" lvl="0" indent="0" algn="l" rtl="0">
              <a:lnSpc>
                <a:spcPct val="95000"/>
              </a:lnSpc>
              <a:spcBef>
                <a:spcPts val="2400"/>
              </a:spcBef>
              <a:spcAft>
                <a:spcPts val="600"/>
              </a:spcAft>
              <a:buClr>
                <a:srgbClr val="000000"/>
              </a:buClr>
              <a:buSzPts val="275"/>
              <a:buFont typeface="Arial"/>
              <a:buNone/>
            </a:pPr>
            <a:r>
              <a:rPr lang="en" b="1" u="sng">
                <a:solidFill>
                  <a:schemeClr val="hlink"/>
                </a:solidFill>
                <a:hlinkClick r:id="rId12"/>
              </a:rPr>
              <a:t>South Carolina State Archives</a:t>
            </a:r>
            <a:endParaRPr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Establishing Boundaries</a:t>
            </a:r>
            <a:endParaRPr dirty="0"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6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515"/>
              <a:t>Understanding changes to South Carolina’s geo-political boundaries is essential to locating property, estate, and judicial documents.</a:t>
            </a:r>
            <a:endParaRPr sz="5515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515"/>
              <a:t>Documents may remain in their County of origin, or they have have been relocated to the new seat of government in an area.</a:t>
            </a:r>
            <a:endParaRPr sz="5515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5515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515"/>
              <a:t>Oconee County’s modern boundaries are the result of South Carolina’s backcountry districts repeatedly dividing as populations grew.</a:t>
            </a:r>
            <a:endParaRPr sz="5515" dirty="0"/>
          </a:p>
          <a:p>
            <a:pPr marL="457200" lvl="0" indent="-316156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5515"/>
              <a:t>Pre-history thru 1769 = “Indian Land”</a:t>
            </a:r>
            <a:endParaRPr sz="5515" dirty="0"/>
          </a:p>
          <a:p>
            <a:pPr marL="457200" lvl="0" indent="-316156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5515"/>
              <a:t>1769 - 1799 = Ninety-Six District</a:t>
            </a:r>
            <a:endParaRPr sz="5515" dirty="0"/>
          </a:p>
          <a:p>
            <a:pPr marL="457200" lvl="0" indent="-316156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5515"/>
              <a:t>Courthouse location:  Ninety-Six</a:t>
            </a:r>
            <a:endParaRPr sz="5515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9950" y="1266325"/>
            <a:ext cx="4423238" cy="3302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Establishing Boundaries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1791 - 1800 = </a:t>
            </a:r>
            <a:r>
              <a:rPr lang="en" b="1"/>
              <a:t>Washington District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Washington District encompassed modern-day Oconee, Pickens, Anderson, and Greenville Counties.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Courthouse location:</a:t>
            </a:r>
            <a:r>
              <a:rPr lang="en"/>
              <a:t>  </a:t>
            </a:r>
            <a:r>
              <a:rPr lang="en" b="1"/>
              <a:t>Pickensville (near present-day Easley)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89945" y="1266325"/>
            <a:ext cx="4552281" cy="3471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Establishing Boundaries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1789 - 1826 = </a:t>
            </a:r>
            <a:r>
              <a:rPr lang="en" b="1"/>
              <a:t>Pendleton District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Pendleton District encompassed modern-day Oconee, Pickens, and Anderson Counties.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/>
              <a:t>Courthouse location:  Pendleton</a:t>
            </a:r>
            <a:endParaRPr b="1" dirty="0"/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1600" y="1152425"/>
            <a:ext cx="4725774" cy="36041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Establishing Boundaries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1826 - 1868 = </a:t>
            </a:r>
            <a:r>
              <a:rPr lang="en" b="1"/>
              <a:t>Pickens District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Pickens District, sometimes Pickens Military District, encompassed modern-day Pickens and Oconee Counties.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Courthouse location:  Pickens Courthouse (near present-day Duke Energy)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3350" y="1102400"/>
            <a:ext cx="4848924" cy="377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Establishing Boundaries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1868 - Present = </a:t>
            </a:r>
            <a:r>
              <a:rPr lang="en" b="1"/>
              <a:t>Oconee County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South Carolina Constitutional Convention of 1868 decided to divide the Pickens District into Pickens and Oconee Counties.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Courthouse locations:  Walhalla, SC (Oconee) &amp; Pickens, SC (Pickens)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1600" y="1135956"/>
            <a:ext cx="4713126" cy="35631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Establishing Boundaries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74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Oconee County is a unique County in South Carolina because it borders: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 states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North Carolina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Georgia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10 Counties: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South Carolina:  Anderson &amp; Pickens Counties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Georgia:  Rabun, Habersham, Stephens, Franklin, &amp; Hart Counties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North Carolina:  Transylvania, Jackson, &amp; Macon Counties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These borders have often been unclear and sometimes contested.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i="1"/>
              <a:t>It is recommended that you also check with neighboring counties for historical records if the property in question is near a border.</a:t>
            </a:r>
            <a:endParaRPr b="1" i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Visit </a:t>
            </a:r>
            <a:r>
              <a:rPr lang="en" u="sng">
                <a:solidFill>
                  <a:schemeClr val="hlink"/>
                </a:solidFill>
                <a:hlinkClick r:id="rId3"/>
              </a:rPr>
              <a:t>www.oconeesc.com</a:t>
            </a:r>
            <a:r>
              <a:rPr lang="en"/>
              <a:t> for specific property information.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Can Learn From Deeds</a:t>
            </a:r>
            <a:endParaRPr dirty="0"/>
          </a:p>
        </p:txBody>
      </p:sp>
      <p:sp>
        <p:nvSpPr>
          <p:cNvPr id="114" name="Google Shape;114;p2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58" u="sng">
                <a:solidFill>
                  <a:schemeClr val="hlink"/>
                </a:solidFill>
                <a:hlinkClick r:id="rId3"/>
              </a:rPr>
              <a:t>Types of Deeds</a:t>
            </a:r>
            <a:endParaRPr sz="3758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758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79"/>
              <a:t>What you can learn:</a:t>
            </a:r>
            <a:endParaRPr sz="3679" dirty="0"/>
          </a:p>
          <a:p>
            <a:pPr marL="457200" lvl="0" indent="-322064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3679"/>
              <a:t>Ownership/residence &amp; time period (important for </a:t>
            </a:r>
            <a:r>
              <a:rPr lang="en" sz="3679" u="sng">
                <a:solidFill>
                  <a:schemeClr val="hlink"/>
                </a:solidFill>
                <a:hlinkClick r:id="rId4"/>
              </a:rPr>
              <a:t>Century Farms</a:t>
            </a:r>
            <a:r>
              <a:rPr lang="en" sz="3679"/>
              <a:t>)</a:t>
            </a:r>
            <a:endParaRPr sz="3679" dirty="0"/>
          </a:p>
          <a:p>
            <a:pPr marL="457200" lvl="0" indent="-322064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679"/>
              <a:t>Description of land (usually does not include much information about houses/structures)</a:t>
            </a:r>
            <a:endParaRPr sz="3679" dirty="0"/>
          </a:p>
          <a:p>
            <a:pPr marL="457200" lvl="0" indent="-322064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679"/>
              <a:t>Family relationships (sale or bequest)</a:t>
            </a:r>
            <a:endParaRPr sz="3679" dirty="0"/>
          </a:p>
          <a:p>
            <a:pPr marL="457200" lvl="0" indent="-322064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679"/>
              <a:t>Neighbors</a:t>
            </a:r>
            <a:endParaRPr sz="3679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773" b="1" i="1"/>
              <a:t>Be sure to check neighboring parcels as many family farms were carved up over time!</a:t>
            </a:r>
            <a:endParaRPr sz="3773" b="1" i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Read A Deed</a:t>
            </a:r>
            <a:endParaRPr dirty="0"/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chemeClr val="hlink"/>
                </a:solidFill>
                <a:hlinkClick r:id="rId3"/>
              </a:rPr>
              <a:t>http://landresearchnsw.info/deed_reading.html</a:t>
            </a:r>
            <a:endParaRPr sz="17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chemeClr val="hlink"/>
                </a:solidFill>
                <a:hlinkClick r:id="rId4"/>
              </a:rPr>
              <a:t>https://www.familysearch.org/wiki/en/U.S._Land_Records_Class_Handout</a:t>
            </a:r>
            <a:endParaRPr sz="17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Deed &amp; Real Estate Terminology To Know: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chemeClr val="hlink"/>
                </a:solidFill>
                <a:hlinkClick r:id="rId5"/>
              </a:rPr>
              <a:t>http://www.bassriverhistory.org/uploads/6/8/7/1/6871754/old_deed_terms.pdf</a:t>
            </a:r>
            <a:endParaRPr sz="17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chemeClr val="hlink"/>
                </a:solidFill>
                <a:hlinkClick r:id="rId6"/>
              </a:rPr>
              <a:t>https://www.atgf.com/tools-publications/glossary-real-estate-terms</a:t>
            </a:r>
            <a:endParaRPr sz="17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950</Words>
  <Application>Microsoft Office PowerPoint</Application>
  <PresentationFormat>On-screen Show (16:9)</PresentationFormat>
  <Paragraphs>139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Open Sans</vt:lpstr>
      <vt:lpstr>PT Sans Narrow</vt:lpstr>
      <vt:lpstr>Tropic</vt:lpstr>
      <vt:lpstr>How-To History: Finding Deeds &amp; Wills</vt:lpstr>
      <vt:lpstr>Establishing Boundaries</vt:lpstr>
      <vt:lpstr>Establishing Boundaries </vt:lpstr>
      <vt:lpstr>Establishing Boundaries </vt:lpstr>
      <vt:lpstr>Establishing Boundaries </vt:lpstr>
      <vt:lpstr>Establishing Boundaries </vt:lpstr>
      <vt:lpstr>Establishing Boundaries </vt:lpstr>
      <vt:lpstr>What We Can Learn From Deeds</vt:lpstr>
      <vt:lpstr>How To Read A Deed</vt:lpstr>
      <vt:lpstr>Locating Deeds - Oconee County</vt:lpstr>
      <vt:lpstr>Locating Deeds - Pickens County</vt:lpstr>
      <vt:lpstr>Locating Deeds - Anderson County</vt:lpstr>
      <vt:lpstr>Understanding Wills &amp; Probate Court</vt:lpstr>
      <vt:lpstr>What We Can Learn From Wills &amp; Probate Documents</vt:lpstr>
      <vt:lpstr>Locating Wills &amp; Estate Documents - Oconee County</vt:lpstr>
      <vt:lpstr>Locating Wills &amp; Estate Documents - Pickens County </vt:lpstr>
      <vt:lpstr>Locating Wills &amp; Estate Documents - Anderson County </vt:lpstr>
      <vt:lpstr>Compilation Books &amp;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How-To History: Finding Deeds &amp; Wills</dc:title>
  <cp:lastModifiedBy>Oconee Heritage Center</cp:lastModifiedBy>
  <cp:revision>1</cp:revision>
  <dcterms:modified xsi:type="dcterms:W3CDTF">2021-05-15T15:54:01Z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